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5AFFE-639E-4EAA-B8EB-BB7207D9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4942-C1DE-4B80-BB1E-3C16AF6F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FD47-753F-4B99-91FB-F21525AB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26530-9141-4350-AAAE-EB1D3FA4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54447-3F70-40A9-BD49-13F1427B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5107F-300E-4B00-93FA-D53AA96E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EE012-FC88-4ED0-8D44-65292048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8BDC9-8F8B-428A-A785-FD1DB5E1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02CAC-7232-41DF-99AF-0306090D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0021C-B842-4B4B-81C4-B3FB3F12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E1456-5686-432C-8358-CA4B2956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304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病人的护理教学PPT\n## 1.肿瘤病人护理的基本概念与原则\n### 1.1肿瘤的定义与分类\n### 1.2肿瘤病人的心理特点与需求\n### 1.3肿瘤病人护理的基本原则与方法\n## 2.肿瘤病人的日常护理与康复\n### 2.1肿瘤病人的生活环境与注意事项\n### 2.2肿瘤病人的疼痛管理与舒适护理\n### 2.3肿瘤病人的营养支持与饮食指导\n## 3.肿瘤病人的药物治疗与副作用管理\n### 3.1肿瘤病人的药物治疗方案与选择\n### 3.2肿瘤药物治疗的副作用与预防\n### 3.3肿瘤病人药物治疗过程中的护理干预\n## 4.肿瘤病人的手术治疗与护理配合\n### 4.1肿瘤病人的手术适应症与禁忌症\n### 4.2肿瘤病人的手术过程与护理配合\n### 4.3肿瘤病人手术后的观察与护理\n## 5.肿瘤病人的放射治疗与护理配合\n### 5.1肿瘤病人的放射治疗适应症与禁忌症\n### 5.2肿瘤病人的放射治疗过程与护理配合\n### 5.3肿瘤病人放射治疗后的观察与护理\n## 6.肿瘤病人的化学治疗与护理配合\n### 6.1肿瘤病人的化学治疗适应症与禁忌症\n### 6.2肿瘤病人的化学治疗过程与护理配合\n### 6.3肿瘤病人化学治疗后的观察与护理\n## 7.肿瘤病人的心理护理与社会支持\n### 7.1肿瘤病人的心理问题与干预措施\n### 7.2肿瘤病人的家庭支持与社会资源\n### 7.3肿瘤病人的心理康复与生活质量提升\n## 8.肿瘤病人的护理管理与团队协作\n### 8.1肿瘤病人的护理计划与实施\n### 8.2肿瘤病人的护理质量控制与持续改进\n### 8.3肿瘤病人的护理团队协作与沟通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肿瘤病人的护理教学PPT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肿瘤病人护理的基本概念与原则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肿瘤是指细胞异常增殖形成的新生物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良性肿瘤：生长缓慢，边界清楚，不易转移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恶性肿瘤：生长迅速，边界不清，易转移，危害大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根据组织来源：上皮性肿瘤、间叶性肿瘤、神经源性肿瘤等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根据肿瘤性质：良性肿瘤、恶性肿瘤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根据肿瘤部位：颅内肿瘤、胸部肿瘤、腹部肿瘤等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肿瘤病人的心理特点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焦虑：对疾病、治疗、预后等方面的担忧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抑郁：对生活失去信心，情绪低落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恐惧：对手术、放疗、化疗等治疗手段的恐惧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肿瘤病人的需求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信息需求：了解疾病知识、治疗方案、预后等方面的信息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心理需求：得到心理疏导，减轻心理压力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社会需求：得到家庭、社会的支持和关爱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肿瘤病人护理的基本原则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人性化护理：关心、尊重病人，提供个性化护理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全过程护理：从疾病诊断、治疗到康复，全程关注病人需求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综合护理：运用多种护理手段，提高护理效果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肿瘤病人护理的方法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心理护理：减轻病人心理压力，增强信心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生活护理：提供生活照顾，提高生活质量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治疗护理：配合医生进行各种治疗，减轻副作用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肿瘤病人的日常护理与康复</a:t>
            </a:r>
            <a:endParaRPr/>
          </a:p>
        </p:txBody>
      </p:sp>
      <p:sp>
        <p:nvSpPr>
          <p:cNvPr id="36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肿瘤病人的生活环境与注意事项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肿瘤病人的生活环境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保持室内安静，避免噪音干扰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保持室内温度适宜，避免过热或过冷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养成良好的生活习惯，戒烟限酒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增加户外活动，适当锻炼身体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定期复查，及时发现病情变化</a:t>
                </a:r>
                <a:endParaRPr/>
              </a:p>
            </p:txBody>
          </p:sp>
          <p:pic>
            <p:nvPicPr>
              <p:cNvPr id="3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肿瘤病人的疼痛管理</a:t>
                </a:r>
                <a:endParaRPr/>
              </a:p>
            </p:txBody>
          </p:sp>
          <p:sp>
            <p:nvSpPr>
              <p:cNvPr id="3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评估疼痛程度，制定合理的镇痛方案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合理使用止痛药物，注意药物的副作用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采用非药物止痛方法，如心理疏导、物理治疗等</a:t>
                </a:r>
                <a:endParaRPr/>
              </a:p>
            </p:txBody>
          </p:sp>
          <p:sp>
            <p:nvSpPr>
              <p:cNvPr id="3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肿瘤病人的舒适护理</a:t>
                </a:r>
                <a:endParaRPr/>
              </a:p>
            </p:txBody>
          </p:sp>
          <p:sp>
            <p:nvSpPr>
              <p:cNvPr id="3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保持病人清洁，预防感染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更换舒适、干净的床单，保持床铺整洁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注意病人隐私，尊重病人的自尊心</a:t>
                </a:r>
                <a:endParaRPr/>
              </a:p>
            </p:txBody>
          </p:sp>
          <p:sp>
            <p:nvSpPr>
              <p:cNvPr id="3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肿瘤病人的营养支持与饮食指导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提供高蛋白、高热量、高维生素的食物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合理安排饮食，避免单一食物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鼓励病人少量多餐，避免暴饮暴食</a:t>
                </a:r>
                <a:endParaRPr/>
              </a:p>
            </p:txBody>
          </p:sp>
          <p:pic>
            <p:nvPicPr>
              <p:cNvPr id="4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肿瘤病人的饮食指导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避免辛辣、油腻、刺激性食物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多吃蔬菜、水果，增加纤维素摄入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注意食物卫生，预防消化道感染</a:t>
                </a:r>
                <a:endParaRPr/>
              </a:p>
            </p:txBody>
          </p:sp>
          <p:pic>
            <p:nvPicPr>
              <p:cNvPr id="4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肿瘤病人的药物治疗与副作用管理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肿瘤病人的药物治疗方案与选择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肿瘤病人的药物治疗方案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根据病情、肿瘤分型、分期制定治疗方案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药物治疗包括化疗、靶向治疗、免疫治疗等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治疗过程中根据病情调整药物剂量和疗程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肿瘤病人的药物选择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选择疗效好、副作用小的药物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考虑病人的经济承受能力，选择合适的药物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在医生指导下，选择个体化治疗方案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肿瘤药物治疗的副作用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消化系统反应：恶心、呕吐、腹泻等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骨髓抑制：白细胞减少、血小板减少等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皮肤黏膜反应：皮疹、口腔溃疡等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肿瘤药物治疗的副作用预防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提前告知病人可能出现的副作用，做好心理准备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定期检查血常规、肝肾功能等，及时发现副作用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采取相应的护理措施，减轻副作用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肿瘤药物治疗的副作用与预防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肿瘤病人药物治疗过程中的护理干预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观察病人病情变化，及时报告医生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协助病人处理副作用，如恶心、呕吐等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提供心理支持，帮助病人树立信心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肿瘤病人药物治疗过程中的护理配合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配合医生调整药物剂量和疗程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协助病人进行各种治疗，如输液、输血等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提供生活照顾，提高病人生活质量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肿瘤病人药物治疗过程中的护理干预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肿瘤病人的手术治疗与护理配合</a:t>
            </a:r>
            <a:endParaRPr/>
          </a:p>
        </p:txBody>
      </p:sp>
      <p:sp>
        <p:nvSpPr>
          <p:cNvPr id="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肿瘤病人的手术适应症与禁忌症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肿瘤病人的手术适应症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肿瘤局限，无远处转移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病人身体状况良好，能承受手术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手术切除肿瘤能达到治疗目的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肿瘤病人的手术禁忌症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肿瘤广泛转移，无法手术切除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病人身体状况差，不能承受手术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手术切除肿瘤不能达到治疗目的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肿瘤病人的手术过程</a:t>
                </a:r>
                <a:endParaRPr/>
              </a:p>
            </p:txBody>
          </p:sp>
          <p:sp>
            <p:nvSpPr>
              <p:cNvPr id="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术前准备：做好手术前的各项准备，如皮肤准备、肠道准备等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手术操作：根据肿瘤部位、性质选择合适的手术方式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术后观察：密切观察病人生命体征，及时发现并处理并发症</a:t>
                </a:r>
                <a:endParaRPr/>
              </a:p>
            </p:txBody>
          </p:sp>
          <p:sp>
            <p:nvSpPr>
              <p:cNvPr id="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肿瘤病人的护理配合</a:t>
                </a:r>
                <a:endParaRPr/>
              </a:p>
            </p:txBody>
          </p:sp>
          <p:sp>
            <p:nvSpPr>
              <p:cNvPr id="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术前护理：做好心理疏导，减轻病人紧张情绪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术中护理：密切观察手术进程，配合医生完成手术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术后护理：做好伤口护理，预防感染</a:t>
                </a:r>
                <a:endParaRPr/>
              </a:p>
            </p:txBody>
          </p:sp>
          <p:sp>
            <p:nvSpPr>
              <p:cNvPr id="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肿瘤病人的手术过程与护理配合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肿瘤病人手术后的观察与护理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肿瘤病人手术后的观察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观察伤口愈合情况，预防感染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观察病人排气、排便情况，预防消化道梗阻</a:t>
                </a:r>
                <a:endParaRPr/>
              </a:p>
            </p:txBody>
          </p:sp>
          <p:pic>
            <p:nvPicPr>
              <p:cNvPr id="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肿瘤病人手术后的护理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提供生活照顾，如协助病人翻身、洗漱等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提供心理支持，帮助病人树立信心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定期复查，及时发现病情变化</a:t>
                </a:r>
                <a:endParaRPr/>
              </a:p>
            </p:txBody>
          </p:sp>
          <p:pic>
            <p:nvPicPr>
              <p:cNvPr id="1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https://d.book118.com/377113041016006043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肿瘤病人的护理教学PPT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2024-09-16T18:58:18.945</cp:lastPrinted>
  <dcterms:created xsi:type="dcterms:W3CDTF">2024-09-16T10:58:18Z</dcterms:created>
  <dcterms:modified xsi:type="dcterms:W3CDTF">2024-09-16T10:58:20Z</dcterms:modified>
</cp:coreProperties>
</file>