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46BFC-B3E0-4CDB-B4D2-743C56867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6D9E8-E5EE-4369-906C-9CC530A9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BB775-7A46-4639-9E1A-3455B50E6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2AD25-9589-456A-966D-C4070717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2C4BA-6FA5-4819-8CBD-C9FF8F07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F48D2-96B3-4208-8BD0-E4F50DE0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C1E775-E875-4FFA-A8BB-ED1FC743C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1E4845-F74A-4C20-BB4E-C1E4A1CC3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94F5B-230B-452B-ABBA-5DE9E613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5C27B-F9C1-4972-9124-B93138344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B4DC9-CB7F-47D1-8C1C-5C75F7B6E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16" r:id="rId2"/>
    <p:sldLayoutId id="2147485917" r:id="rId3"/>
    <p:sldLayoutId id="2147485918" r:id="rId4"/>
    <p:sldLayoutId id="2147485919" r:id="rId5"/>
    <p:sldLayoutId id="2147485920" r:id="rId6"/>
    <p:sldLayoutId id="2147485921" r:id="rId7"/>
    <p:sldLayoutId id="2147485922" r:id="rId8"/>
    <p:sldLayoutId id="2147485923" r:id="rId9"/>
    <p:sldLayoutId id="2147485924" r:id="rId10"/>
    <p:sldLayoutId id="21474859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3066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PVC主管2023年度总结及2024年展望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2023年度工作总结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PVC市场分析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团队管理和建设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2024年工作展望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提升个人能力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2023年度工作总结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完成的主要工作</a:t>
            </a:r>
            <a:endParaRPr lang="zh-CN" altLang="en-US"/>
          </a:p>
        </p:txBody>
      </p:sp>
      <p:sp>
        <p:nvSpPr>
          <p:cNvPr id="104905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完成PVC管道的安装和维护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完成PVC管道的检查和维修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完成PVC管道的改造和升级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完成PVC管道的保养和维护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完成PVC管道的培训和教育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完成PVC管道的研发和创新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取得的成绩和成果</a:t>
            </a:r>
            <a:endParaRPr lang="zh-CN" altLang="en-US"/>
          </a:p>
        </p:txBody>
      </p:sp>
      <p:sp>
        <p:nvSpPr>
          <p:cNvPr id="104913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完成年度销售目标，同比增长10%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优化生产流程，降低成本15%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加强团队建设，提高员工满意度30%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提高产品质量，客户满意度提升20%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获得行业奖项，提升公司品牌影响力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9220" name="标题"/>
          <p:cNvSpPr txBox="1"/>
          <p:nvPr>
            <p:custDataLst>
              <p:tags r:id="rId2"/>
            </p:custDataLst>
          </p:nvPr>
        </p:nvSpPr>
        <p:spPr>
          <a:xfrm>
            <a:off x="3972949" y="1364400"/>
            <a:ext cx="4303831" cy="3776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问题：原材料价格上涨 解决方案：优化采购策略，降低采购成本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22" name="正文"/>
          <p:cNvSpPr txBox="1"/>
          <p:nvPr>
            <p:custDataLst>
              <p:tags r:id="rId3"/>
            </p:custDataLst>
          </p:nvPr>
        </p:nvSpPr>
        <p:spPr>
          <a:xfrm>
            <a:off x="3973628" y="1776649"/>
            <a:ext cx="4303152" cy="522273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解决方案：优化采购策略，降低采购成本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78"/>
          <p:cNvSpPr/>
          <p:nvPr>
            <p:custDataLst>
              <p:tags r:id="rId4"/>
            </p:custDataLst>
          </p:nvPr>
        </p:nvSpPr>
        <p:spPr>
          <a:xfrm>
            <a:off x="3561379" y="2490446"/>
            <a:ext cx="5069243" cy="1155250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标题"/>
          <p:cNvSpPr txBox="1"/>
          <p:nvPr>
            <p:custDataLst>
              <p:tags r:id="rId5"/>
            </p:custDataLst>
          </p:nvPr>
        </p:nvSpPr>
        <p:spPr>
          <a:xfrm>
            <a:off x="3972949" y="2557682"/>
            <a:ext cx="4303831" cy="39391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问题：市场竞争激烈 解决方案：加强产品研发，提高产品质量和竞争力</a:t>
            </a:r>
            <a:endParaRPr lang="zh-CN" altLang="en-US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6"/>
            </p:custDataLst>
          </p:nvPr>
        </p:nvSpPr>
        <p:spPr>
          <a:xfrm>
            <a:off x="3973628" y="2994382"/>
            <a:ext cx="4303152" cy="577964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解决方案：加强产品研发，提高产品质量和竞争力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  <p:sp>
        <p:nvSpPr>
          <p:cNvPr id="1049230" name="标题"/>
          <p:cNvSpPr txBox="1"/>
          <p:nvPr>
            <p:custDataLst>
              <p:tags r:id="rId7"/>
            </p:custDataLst>
          </p:nvPr>
        </p:nvSpPr>
        <p:spPr>
          <a:xfrm>
            <a:off x="3972949" y="3812768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问题：员工流失率高 解决方案：提高员工福利待遇，加强员工培训和管理</a:t>
            </a:r>
            <a:endParaRPr lang="zh-CN" altLang="en-US" sz="11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8"/>
            </p:custDataLst>
          </p:nvPr>
        </p:nvSpPr>
        <p:spPr>
          <a:xfrm>
            <a:off x="3973628" y="4282067"/>
            <a:ext cx="4303152" cy="543327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解决方案：提高员工福利待遇，加强员工培训和管理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83"/>
          <p:cNvSpPr/>
          <p:nvPr>
            <p:custDataLst>
              <p:tags r:id="rId9"/>
            </p:custDataLst>
          </p:nvPr>
        </p:nvSpPr>
        <p:spPr>
          <a:xfrm>
            <a:off x="3561379" y="5017596"/>
            <a:ext cx="5069243" cy="1151854"/>
          </a:xfrm>
          <a:prstGeom prst="rect">
            <a:avLst/>
          </a:prstGeom>
          <a:gradFill>
            <a:gsLst>
              <a:gs pos="0">
                <a:schemeClr val="accent1">
                  <a:lumMod val="80000"/>
                  <a:lumOff val="20000"/>
                </a:schemeClr>
              </a:gs>
              <a:gs pos="46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标题"/>
          <p:cNvSpPr txBox="1"/>
          <p:nvPr>
            <p:custDataLst>
              <p:tags r:id="rId10"/>
            </p:custDataLst>
          </p:nvPr>
        </p:nvSpPr>
        <p:spPr>
          <a:xfrm>
            <a:off x="3972949" y="5062421"/>
            <a:ext cx="4303831" cy="43126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sz="1100" b="1" spc="300">
                <a:solidFill>
                  <a:schemeClr val="bg1"/>
                </a:solidFill>
                <a:latin typeface="+mj-ea"/>
                <a:ea typeface="+mj-ea"/>
                <a:sym typeface="+mn-ea"/>
              </a:rPr>
              <a:t>问题：环保政策收紧 解决方案：加强环保意识，提高环保投入，确保生产符合环保要求</a:t>
            </a:r>
            <a:endParaRPr lang="zh-CN" altLang="en-US" sz="1100" b="1" spc="300">
              <a:solidFill>
                <a:schemeClr val="bg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1"/>
            </p:custDataLst>
          </p:nvPr>
        </p:nvSpPr>
        <p:spPr>
          <a:xfrm>
            <a:off x="3973628" y="5528324"/>
            <a:ext cx="4303152" cy="649276"/>
          </a:xfrm>
          <a:prstGeom prst="rect">
            <a:avLst/>
          </a:prstGeom>
          <a:noFill/>
        </p:spPr>
        <p:txBody>
          <a:bodyPr wrap="square" lIns="0" tIns="0" rIns="0" bIns="36195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buClr>
                <a:srgbClr val="376FFF"/>
              </a:buClr>
              <a:buSzPct val="80000"/>
            </a:pPr>
            <a:r>
              <a:rPr lang="zh-CN" altLang="en-US" sz="1200" spc="150">
                <a:solidFill>
                  <a:schemeClr val="bg1"/>
                </a:solidFill>
                <a:latin typeface="+mn-ea"/>
                <a:sym typeface="+mn-ea"/>
              </a:rPr>
              <a:t>解决方案：加强环保意识，提高环保投入，确保生产符合环保要求</a:t>
            </a:r>
            <a:endParaRPr lang="zh-CN" altLang="en-US" sz="1200" spc="150">
              <a:solidFill>
                <a:schemeClr val="bg1"/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自我评估和反思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工作成绩：完成年度目标，取得显著成果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团队协作：加强团队协作，共同进步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自我提升：不断学习，提高自身能力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工作不足：存在一些不足和问题，需要改进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6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PVC市场分析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2023年PVC市场概况</a:t>
            </a:r>
            <a:endParaRPr lang="zh-CN" altLang="en-US"/>
          </a:p>
        </p:txBody>
      </p:sp>
      <p:sp>
        <p:nvSpPr>
          <p:cNvPr id="10494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主要生产地区：中国、美国、欧洲等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市场供需：供需平衡，价格稳定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主要应用领域：建筑、汽车、电子等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技术发展趋势：环保、节能、高性能等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市场变化和趋势</a:t>
            </a:r>
            <a:endParaRPr lang="zh-CN" altLang="en-US"/>
          </a:p>
        </p:txBody>
      </p:sp>
      <p:sp>
        <p:nvSpPr>
          <p:cNvPr id="104949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0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市场需求：2023年PVC市场需求持续增长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价格波动：2023年PVC价格波动较大，影响因素包括原材料价格、供需关系等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竞争格局：2023年PVC市场竞争激烈，企业需要不断创新和优化产品结构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发展趋势：2024年PVC市场预计将继续保持增长趋势，企业需要关注市场需求变化和技术创新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56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主要竞争对手：ABC公司、DEF公司、GHI公司等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市场份额：ABC公司市场份额最大，DEF公司次之，GHI公司市场份额较小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产品特点：ABC公司产品以质量取胜，DEF公司产品以价格取胜，GHI公司产品以创新取胜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市场策略：ABC公司采取多元化市场策略，DEF公司采取低价市场策略，GHI公司采取创新市场策略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对市场的洞察和建议</a:t>
            </a:r>
            <a:endParaRPr lang="zh-CN" altLang="en-US"/>
          </a:p>
        </p:txBody>
      </p:sp>
      <p:sp>
        <p:nvSpPr>
          <p:cNvPr id="10496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市场趋势：分析PVC市场的发展趋势和变化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竞争格局：分析PVC市场的竞争格局和主要竞争对手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市场需求：分析PVC市场的需求情况和客户需求变化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建议：根据市场洞察，提出针对PVC市场的建议和策略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9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团队管理和建设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https://d.book118.com/377113066131006030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1_1"/>
  <p:tag name="KSO_WM_UNIT_INDEX" val="1_1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7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2_1"/>
  <p:tag name="KSO_WM_UNIT_INDEX" val="1_2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3_1"/>
  <p:tag name="KSO_WM_UNIT_INDEX" val="1_3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,&quot;transparency&quot;:0},{&quot;brightness&quot;:0,&quot;colorType&quot;:1,&quot;foreColorIndex&quot;:5,&quot;pos&quot;:0.4600000083446502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2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97.5,&quot;width&quot;:373.20000000000005}"/>
  <p:tag name="KSO_WM_TAG_VERSION" val="3.0"/>
  <p:tag name="KSO_WM_TEMPLATE_CATEGORY" val="diagram"/>
  <p:tag name="KSO_WM_TEMPLATE_INDEX" val="20231254"/>
  <p:tag name="KSO_WM_UNIT_COMPATIBLE" val="0"/>
  <p:tag name="KSO_WM_UNIT_DIAGRAM_ISNUMVISUAL" val="0"/>
  <p:tag name="KSO_WM_UNIT_DIAGRAM_ISREFERUNIT" val="0"/>
  <p:tag name="KSO_WM_UNIT_HIGHLIGHT" val="0"/>
  <p:tag name="KSO_WM_UNIT_ID" val="diagram20231254_3*l_h_f*1_4_1"/>
  <p:tag name="KSO_WM_UNIT_INDEX" val="1_4_1"/>
  <p:tag name="KSO_WM_UNIT_LAYERLEVEL" val="1_1_1"/>
  <p:tag name="KSO_WM_UNIT_NOCLEAR" val="0"/>
  <p:tag name="KSO_WM_UNIT_PRESET_TEXT" val="单击添加文本具体内容，简明扼要地阐述您的观点根据需要可酌情增减文字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7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PVC主管2023年度总结及2024年展望</vt:lpstr>
      <vt:lpstr>目录</vt:lpstr>
      <vt:lpstr>单击此处添加章节标题</vt:lpstr>
      <vt:lpstr>2023年度工作总结</vt:lpstr>
      <vt:lpstr>完成的主要工作</vt:lpstr>
      <vt:lpstr>取得的成绩和成果</vt:lpstr>
      <vt:lpstr>遇到的问题和解决方案</vt:lpstr>
      <vt:lpstr>自我评估和反思</vt:lpstr>
      <vt:lpstr>PVC市场分析</vt:lpstr>
      <vt:lpstr>2023年PVC市场概况</vt:lpstr>
      <vt:lpstr>市场变化和趋势</vt:lpstr>
      <vt:lpstr>竞争对手分析</vt:lpstr>
      <vt:lpstr>对市场的洞察和建议</vt:lpstr>
      <vt:lpstr>团队管理和建设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2024-09-02T10:47:24.625</cp:lastPrinted>
  <dcterms:created xsi:type="dcterms:W3CDTF">2024-09-02T02:47:24Z</dcterms:created>
  <dcterms:modified xsi:type="dcterms:W3CDTF">2024-09-02T02:47:26Z</dcterms:modified>
</cp:coreProperties>
</file>