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E6D1B-FE40-4C51-8E83-53A86DD21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AC01E-FAA1-4160-AB1F-9D0481782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1B9AB-4AE7-46AC-9597-A6C730092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775E2-74E3-4659-B8DC-61282587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D4B421-CAE7-4973-B412-F8A05E9F1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849E9-9730-492E-A094-9A2F79610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A4BBC-2B6D-45BD-A8A3-9F903155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1BE9E-D032-440D-BA54-F8130D565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57463-50A5-42C5-BEAE-8737598EA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BC805-FE20-44B4-8193-930A547B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045DC-4C45-4F38-8010-06C71955F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151200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前锋线案例复习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前锋线与其他方法的比较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前锋线在实际应用中的挑战与解决方案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前锋线是一种在战争中用于进攻的战术，通常由一支精锐部队担任，负责突破敌方防线并深入敌后进行作战。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前锋线的作用是打开局面，为后续部队的进攻创造有利条件。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在现代战争中，前锋线通常由特种部队、空降兵等精锐力量组成，采用高度机动和隐蔽的战术手段，快速突破敌方防线，为后续部队开辟通道。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前锋线的定义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在敌后作战中，前锋线可以用于深入敌后，破坏敌方重要设施、指挥系统等目标，削弱敌方战斗力。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在城市作战中，前锋线可以用于突破城墙、楼房等障碍物，为后续部队开辟进攻通道。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在山地作战中，前锋线可以用于攀登高山、峡谷等复杂地形，抢占有利位置，为后续部队创造进攻机会。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前锋线的应用场景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前锋线能够快速突破敌方防线，打开局面，为后续部队创造有利条件；能够深入敌后，破坏敌方重要目标，削弱敌方战斗力；能够抢占有利位置，掌握战场主动权。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前锋线部队的伤亡率较高，需要具备高度的战斗素质和牺牲精神；需要强大的支援和保障力量，否则难以持久作战；在敌后作战中，容易受到敌方反扑和围攻。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前锋线的优缺点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案例一：某电商平台的物流配送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高效、准确、快速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电商平台通过智能化的物流配送系统，实现了商品的高效、准确、快速送达。该系统运用了大数据、人工智能等技术，对订单进行智能分拣、路线优化，提高了配送效率，减少了物流成本。同时，通过实时跟踪配送员的位置和状态，确保了配送的准确性。此外，该平台还提供了多种配送方式以满足不同用户的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优化、节约、高效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快递公司通过先进的路线规划系统，实现了运输路线的优化、节约和高效。该系统运用了GIS地理信息系统和路径优化算法，对运输路线进行实时规划和调整。通过避开拥堵路段、选择最优路径，减少了运输时间和成本。同时，该系统还考虑了车辆的装载量和司机的疲劳程度，确保了运输的安全和效率。此外，该快递公司还提供了实时跟踪和查询服务，方便客户了解货物的运输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案例二：某快递公司的路线规划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安全、准时、有序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铁路局通过先进的列车调度系统，实现了列车的安全、准时和有序运行。该系统运用了计算机技术和信号控制技术，对列车进行实时监控和调度。通过列车自动控制系统和调度指挥系统，确保了列车的安全和准时。同时，该系统还考虑了列车的运行计划和客流量，对列车进行有序调度。此外，该铁路局还建立了应急预案和调度员培训制度，确保了列车调度的可靠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案例三：某铁路局的列车调度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前锋线与其他方法的比较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https://d.book118.com/377115120032006034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2024-09-08T00:16:53.573</cp:lastPrinted>
  <dcterms:created xsi:type="dcterms:W3CDTF">2024-09-07T16:16:53Z</dcterms:created>
  <dcterms:modified xsi:type="dcterms:W3CDTF">2024-09-07T16:16:55Z</dcterms:modified>
</cp:coreProperties>
</file>