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75B30A-6E20-4CC0-B634-F1E0D3E9F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0B35BE-EE82-451B-8D87-715913012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60908B-5AC0-455E-BCB4-5DA19F39A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A98A06-55A9-424B-BE8E-1510189B73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6044F7-FE96-4E95-8446-17C73A125A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1EB384-0C8A-4E6A-8783-E67D6B5E85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091004-C94C-4A4C-8973-C30D08FBE3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B9D971-982A-498E-A59D-35CE693177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564A8-0F81-48AD-9990-9594FF8CF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22467-D59C-40E9-B1A6-5F7EA25F1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FD0E7-BCB4-4052-8BB1-D76BA3A95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20013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rPr>
              <a:t>2024-01-19</a:t>
            </a:r>
            <a:endPar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《物流成本管理》6项目六物流成本绩效评价</a:t>
            </a:r>
            <a:endPar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rPr>
              <a:t>目录</a:t>
            </a:r>
            <a:endPar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微软雅黑" panose="020b0503020204020204" charset="-122"/>
                <a:ea typeface="微软雅黑" panose="020b0503020204020204" charset="-122"/>
                <a:cs typeface="微软雅黑" panose="020b0503020204020204" charset="-122"/>
              </a:rPr>
              <a:t>CONTENTS</a:t>
            </a:r>
            <a:endParaRPr lang="en-US" sz="2400"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物流成本绩效评价概述</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物流成本绩效评价指标体系</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物流成本绩效评价方法</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物流成本绩效评价实施步骤</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物流成本绩效评价案例分析</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提高物流成本绩效的途径和措施</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物流成本绩效评价概述</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物流成本绩效评价是对企业物流活动过程中所产生的成本进行度量和评价的过程。</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它通过一系列的评价指标和方法，对企业物流成本的合理性、有效性和经济性进行评估。</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l="5518" r="551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物流成本绩效评价是企业物流管理的重要组成部分，旨在提高企业的物流效率和竞争力。</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4"/>
          <a:srcRect l="16713" r="1671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物流成本绩效评价的定义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159" b="1015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451" b="2745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物流成本绩效评价的目的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控制和降低物流成本</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通过对物流成本进行度量和评价，发现物流过程中的浪费和不合理的成本支出，从而采取措施加以控制和降低。</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提高物流效率</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优化物流流程，提高物流运作效率，减少不必要的停滞和等待时间，降低库存水平。</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提升客户满意度</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通过改进物流服务质量和提高配送效率，提升客户满意度和忠诚度，增加企业市场份额和盈利能力。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物流成本绩效评价应涵盖企业所有的物流活动和相关成本，确保评价的全面性和准确性。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全面性原则</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可比性原则</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可操作性原则</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科学性原则</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评价指标应具有可比性，以便对不同时期、不同企业或不同部门的物流成本绩效进行横向和纵向比较。</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评价指标应具有可操作性，便于数据的收集、整理和分析，以及评价结果的输出和应用。</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物流成本绩效评价应采用科学的评价方法和工具，确保评价结果的客观性和公正性。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物流成本绩效评价的原则</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物流成本绩效评价指标体系</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全面性原则</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指标体系应涵盖物流活动的各个方面，确保评价结果的全面性。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可操作性原则</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指标应具有可测量性和可获得性，便于实际操作和数据分析。</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客观性原则</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指标应客观反映物流成本绩效的实际情况，避免主观因素的干扰。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动态性原则</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指标体系应能反映物流成本绩效的动态变化，以便及时调整管理策略。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指标体系构建的原则</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单位物流成本率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库存周转率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准时配送率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运输成本率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常用的物流成本绩效评价指标</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衡量单位物流成本占销售额或总成本的比例，反映物流成本的相对水平。</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衡量配送服务的准确性和时效性，反映物流服务的质量。</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衡量库存管理的效率，反映库存占用资金的周转速度。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衡量运输费用占销售额或总成本的比例，反映运输成本的相对水平。</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083" r="150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以物流成本最小化或物流效益最大化为目标，是评价体系的最高层次。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目标层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包括成本、效率、质量、时间等准则，是评价物流成本绩效的主要方面。</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准则层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根据准则层的要求，选择具体的评价指标，如单位物流成本率、库存周转率等。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指标层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针对具体的物流方案或措施进行评价和比较，为决策提供支持。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方案层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指标体系的层次结构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物流成本绩效评价方法</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功效系数法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根据多目标规划原理，对每一项评价指标确定一个满意值和不允许值；</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计算各指标实现满意值的程度，并以此确定各指标的分数；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经过加权平均进行综合，从而评价被研究对象的综合状况。</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3675">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3675">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3675">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微软雅黑" panose="020b0503020204020204" charset="-122"/>
                <a:ea typeface="微软雅黑" panose="020b0503020204020204" charset="-122"/>
                <a:cs typeface="微软雅黑" panose="020b0503020204020204" charset="-122"/>
              </a:rPr>
              <a:t>利用模糊数学中的模糊运算法则，对非线性的评价论域进行量化综合；</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微软雅黑" panose="020b0503020204020204" charset="-122"/>
                <a:ea typeface="微软雅黑" panose="020b0503020204020204" charset="-122"/>
                <a:cs typeface="微软雅黑" panose="020b0503020204020204" charset="-122"/>
              </a:rPr>
              <a:t>从而得到可比的量化评价结果的过程；</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微软雅黑" panose="020b0503020204020204" charset="-122"/>
                <a:ea typeface="微软雅黑" panose="020b0503020204020204" charset="-122"/>
                <a:cs typeface="微软雅黑" panose="020b0503020204020204" charset="-122"/>
              </a:rPr>
              <a:t>模糊综合评价法较好地解决了判断的模糊性和不确定性问题。</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模糊综合评价法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563" r="856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数据包络分析法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根据多项投入指标和多项产出指标，利用线性规划的方法；</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对具有可比性的同类型单位进行相对有效性评价的一种数量分析方法；</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数据包络分析法广泛应用于不同行业及部门中，并且在处理多指标投入和多指标产出方面，体现了其得天独厚的优势。</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04</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物流成本绩效评价实施步骤</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https://d.book118.com/377120013006006035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2024-09-09T06:11:04.531</cp:lastPrinted>
  <dcterms:created xsi:type="dcterms:W3CDTF">2024-09-08T22:11:04Z</dcterms:created>
  <dcterms:modified xsi:type="dcterms:W3CDTF">2024-09-08T22:11:06Z</dcterms:modified>
</cp:coreProperties>
</file>