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E9E5BF-B6FE-47F3-9E07-89EAF97A1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BABF3F-0EBF-430B-93B7-AE8C4FE81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CBCC22-8FC0-4C8D-8077-E1712BD57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218F62-E2AF-443E-A9E5-4D5EF50334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095E89-2FCD-44D7-A547-76D292069B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516191-79CF-452E-AC8E-C7477702EC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7E7C45-DFC9-403D-B44A-5FBA2CC828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A13B3A-D31E-4B8A-8FA2-43ADF0D27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624271-A900-4CA3-BE42-96FB302E86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B49331-AF4D-4AB7-BC63-673EDB731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EB9E40-F48C-44BD-B49E-D748A3BEB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12002101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芯片射频可靠性研究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射频可靠性定义与重要性
 芯片射频可靠性影响因素
 常见的射频可靠性问题
 射频可靠性测试方法与标准
 射频可靠性设计与优化技术
 生产过程中的射频可靠性控制
 射频可靠性评估与改进流程
 结论与展望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射频可靠性定义与重要性</a:t>
            </a:r>
          </a:p>
        </p:txBody>
      </p:sp>
      <p:sp>
        <p:nvSpPr>
          <p:cNvPr id="3" name="Subtitle 2"/>
          <p:cNvSpPr>
            <a:spLocks noGrp="1"/>
          </p:cNvSpPr>
          <p:nvPr>
            <p:ph type="subTitle" idx="1"/>
          </p:nvPr>
        </p:nvSpPr>
        <p:spPr/>
        <p:txBody>
          <a:bodyPr/>
          <a:lstStyle/>
          <a:p>
            <a:r>
              <a:t>芯片射频可靠性研究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射频可靠性定义与重要性</a:t>
            </a:r>
          </a:p>
        </p:txBody>
      </p:sp>
      <p:sp>
        <p:nvSpPr>
          <p:cNvPr id="3" name="Text Placeholder 2"/>
          <p:cNvSpPr>
            <a:spLocks noGrp="1"/>
          </p:cNvSpPr>
          <p:nvPr>
            <p:ph type="body" idx="1"/>
          </p:nvPr>
        </p:nvSpPr>
        <p:spPr/>
        <p:txBody>
          <a:bodyPr/>
          <a:lstStyle/>
          <a:p>
            <a:r>
              <a:t>射频可靠性的定义</a:t>
            </a:r>
          </a:p>
        </p:txBody>
      </p:sp>
      <p:sp>
        <p:nvSpPr>
          <p:cNvPr id="4" name="Content Placeholder 3"/>
          <p:cNvSpPr>
            <a:spLocks noGrp="1"/>
          </p:cNvSpPr>
          <p:nvPr>
            <p:ph sz="half" idx="2"/>
          </p:nvPr>
        </p:nvSpPr>
        <p:spPr/>
        <p:txBody>
          <a:bodyPr/>
          <a:lstStyle/>
          <a:p>
            <a:r>
              <a:t>1.射频可靠性是指在规定条件下和规定时间内，射频芯片能够正常工作，实现预定功能的能力。</a:t>
            </a:r>
          </a:p>
          <a:p>
            <a:r>
              <a:t>2.射频可靠性反映了射频芯片在复杂电磁环境中的稳定性和抗干扰能力，是评估芯片质量的重要指标。</a:t>
            </a:r>
          </a:p>
          <a:p>
            <a:r>
              <a:t>3.随着无线通信技术的不断发展，射频可靠性的重要性愈加凸显，成为决定通信系统性能的关键因素之一。</a:t>
            </a:r>
          </a:p>
          <a:p/>
        </p:txBody>
      </p:sp>
      <p:sp>
        <p:nvSpPr>
          <p:cNvPr id="5" name="Text Placeholder 4"/>
          <p:cNvSpPr>
            <a:spLocks noGrp="1"/>
          </p:cNvSpPr>
          <p:nvPr>
            <p:ph type="body" idx="3"/>
          </p:nvPr>
        </p:nvSpPr>
        <p:spPr/>
        <p:txBody>
          <a:bodyPr/>
          <a:lstStyle/>
          <a:p>
            <a:r>
              <a:t>射频可靠性的重要性</a:t>
            </a:r>
          </a:p>
        </p:txBody>
      </p:sp>
      <p:sp>
        <p:nvSpPr>
          <p:cNvPr id="6" name="Content Placeholder 5"/>
          <p:cNvSpPr>
            <a:spLocks noGrp="1"/>
          </p:cNvSpPr>
          <p:nvPr>
            <p:ph sz="half" idx="4"/>
          </p:nvPr>
        </p:nvSpPr>
        <p:spPr/>
        <p:txBody>
          <a:bodyPr/>
          <a:lstStyle/>
          <a:p>
            <a:r>
              <a:t>1.提高通信质量：射频可靠性能够保证无线通信系统的稳定性和数据传输的准确性，提高通信质量。</a:t>
            </a:r>
          </a:p>
          <a:p>
            <a:r>
              <a:t>2.增强抗干扰能力：在复杂的电磁环境中，射频可靠性能够保证芯片正常工作，避免干扰和损坏，增强抗干扰能力。</a:t>
            </a:r>
          </a:p>
          <a:p>
            <a:r>
              <a:t>3.降低维修成本：高射频可靠性可以减少芯片故障率，降低维修和更换成本，提高设备的使用寿命和经济效益。</a:t>
            </a:r>
          </a:p>
          <a:p>
            <a:r>
              <a:t>以上内容仅供参考，具体内容可以根据您的需求进行调整优化。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芯片射频可靠性影响因素</a:t>
            </a:r>
          </a:p>
        </p:txBody>
      </p:sp>
      <p:sp>
        <p:nvSpPr>
          <p:cNvPr id="3" name="Subtitle 2"/>
          <p:cNvSpPr>
            <a:spLocks noGrp="1"/>
          </p:cNvSpPr>
          <p:nvPr>
            <p:ph type="subTitle" idx="1"/>
          </p:nvPr>
        </p:nvSpPr>
        <p:spPr/>
        <p:txBody>
          <a:bodyPr/>
          <a:lstStyle/>
          <a:p>
            <a:r>
              <a:t>芯片射频可靠性研究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芯片射频可靠性影响因素</a:t>
            </a:r>
          </a:p>
        </p:txBody>
      </p:sp>
      <p:sp>
        <p:nvSpPr>
          <p:cNvPr id="3" name="Text Placeholder 2"/>
          <p:cNvSpPr>
            <a:spLocks noGrp="1"/>
          </p:cNvSpPr>
          <p:nvPr>
            <p:ph type="body" idx="1"/>
          </p:nvPr>
        </p:nvSpPr>
        <p:spPr/>
        <p:txBody>
          <a:bodyPr/>
          <a:lstStyle/>
          <a:p>
            <a:r>
              <a:t>电路设计</a:t>
            </a:r>
          </a:p>
        </p:txBody>
      </p:sp>
      <p:sp>
        <p:nvSpPr>
          <p:cNvPr id="4" name="Content Placeholder 3"/>
          <p:cNvSpPr>
            <a:spLocks noGrp="1"/>
          </p:cNvSpPr>
          <p:nvPr>
            <p:ph sz="half" idx="2"/>
          </p:nvPr>
        </p:nvSpPr>
        <p:spPr/>
        <p:txBody>
          <a:bodyPr/>
          <a:lstStyle/>
          <a:p>
            <a:r>
              <a:t>1.电路拓扑：电路的设计和结构对射频性能有重要影响，不同的电路拓扑可能导致不同的射频可靠性。</a:t>
            </a:r>
          </a:p>
          <a:p>
            <a:r>
              <a:t>2.元件参数：元件的选择和参数设定会影响电路的射频性能，不合适的参数可能导致射频信号失真或衰减。</a:t>
            </a:r>
          </a:p>
          <a:p>
            <a:r>
              <a:t>3.布局布线：电路板的布局布线也会影响射频性能，不合理的布局布线可能引入噪声和干扰。</a:t>
            </a:r>
          </a:p>
          <a:p/>
        </p:txBody>
      </p:sp>
      <p:sp>
        <p:nvSpPr>
          <p:cNvPr id="5" name="Text Placeholder 4"/>
          <p:cNvSpPr>
            <a:spLocks noGrp="1"/>
          </p:cNvSpPr>
          <p:nvPr>
            <p:ph type="body" idx="3"/>
          </p:nvPr>
        </p:nvSpPr>
        <p:spPr/>
        <p:txBody>
          <a:bodyPr/>
          <a:lstStyle/>
          <a:p>
            <a:r>
              <a:t>材料选择</a:t>
            </a:r>
          </a:p>
        </p:txBody>
      </p:sp>
      <p:sp>
        <p:nvSpPr>
          <p:cNvPr id="6" name="Content Placeholder 5"/>
          <p:cNvSpPr>
            <a:spLocks noGrp="1"/>
          </p:cNvSpPr>
          <p:nvPr>
            <p:ph sz="half" idx="4"/>
          </p:nvPr>
        </p:nvSpPr>
        <p:spPr/>
        <p:txBody>
          <a:bodyPr/>
          <a:lstStyle/>
          <a:p>
            <a:r>
              <a:t>1.材料损耗：不同材料的损耗特性不同，选择低损耗材料可以提高射频可靠性。</a:t>
            </a:r>
          </a:p>
          <a:p>
            <a:r>
              <a:t>2.材料热稳定性：高温环境下，材料的热稳定性会影响射频性能，选择热稳定性好的材料可以提高射频可靠性。</a:t>
            </a:r>
          </a:p>
          <a:p>
            <a:r>
              <a:t>3.材料兼容性：需要考虑材料与周围环境的兼容性，避免化学反应或物理损伤对射频性能的影响。</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芯片射频可靠性影响因素</a:t>
            </a:r>
          </a:p>
        </p:txBody>
      </p:sp>
      <p:sp>
        <p:nvSpPr>
          <p:cNvPr id="3" name="Text Placeholder 2"/>
          <p:cNvSpPr>
            <a:spLocks noGrp="1"/>
          </p:cNvSpPr>
          <p:nvPr>
            <p:ph type="body" idx="1"/>
          </p:nvPr>
        </p:nvSpPr>
        <p:spPr/>
        <p:txBody>
          <a:bodyPr/>
          <a:lstStyle/>
          <a:p>
            <a:r>
              <a:t>制造工艺</a:t>
            </a:r>
          </a:p>
        </p:txBody>
      </p:sp>
      <p:sp>
        <p:nvSpPr>
          <p:cNvPr id="4" name="Content Placeholder 3"/>
          <p:cNvSpPr>
            <a:spLocks noGrp="1"/>
          </p:cNvSpPr>
          <p:nvPr>
            <p:ph sz="half" idx="2"/>
          </p:nvPr>
        </p:nvSpPr>
        <p:spPr/>
        <p:txBody>
          <a:bodyPr/>
          <a:lstStyle/>
          <a:p>
            <a:r>
              <a:t>1.制造精度：制造过程中需要保证高精度，否则可能导致电路性能下降，影响射频可靠性。</a:t>
            </a:r>
          </a:p>
          <a:p>
            <a:r>
              <a:t>2.制造过程控制：制造过程中需要严格控制各个环节，确保产品质量和射频可靠性。</a:t>
            </a:r>
          </a:p>
          <a:p>
            <a:r>
              <a:t>3.测试与筛选：制造完成后需要进行严格的测试和筛选，确保产品的射频可靠性符合要求。</a:t>
            </a:r>
          </a:p>
          <a:p/>
        </p:txBody>
      </p:sp>
      <p:sp>
        <p:nvSpPr>
          <p:cNvPr id="5" name="Text Placeholder 4"/>
          <p:cNvSpPr>
            <a:spLocks noGrp="1"/>
          </p:cNvSpPr>
          <p:nvPr>
            <p:ph type="body" idx="3"/>
          </p:nvPr>
        </p:nvSpPr>
        <p:spPr/>
        <p:txBody>
          <a:bodyPr/>
          <a:lstStyle/>
          <a:p>
            <a:r>
              <a:t>工作环境</a:t>
            </a:r>
          </a:p>
        </p:txBody>
      </p:sp>
      <p:sp>
        <p:nvSpPr>
          <p:cNvPr id="6" name="Content Placeholder 5"/>
          <p:cNvSpPr>
            <a:spLocks noGrp="1"/>
          </p:cNvSpPr>
          <p:nvPr>
            <p:ph sz="half" idx="4"/>
          </p:nvPr>
        </p:nvSpPr>
        <p:spPr/>
        <p:txBody>
          <a:bodyPr/>
          <a:lstStyle/>
          <a:p>
            <a:r>
              <a:t>1.温度：高温或低温环境都可能影响芯片的射频性能，需要在设计和制造时考虑温度适应性。</a:t>
            </a:r>
          </a:p>
          <a:p>
            <a:r>
              <a:t>2.湿度：高湿度环境可能导致芯片受潮，影响射频性能，需要在设计和制造时考虑防潮措施。</a:t>
            </a:r>
          </a:p>
          <a:p>
            <a:r>
              <a:t>3.电磁环境：复杂的电磁环境可能对芯片的射频性能产生干扰，需要在设计和制造时考虑电磁兼容性。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芯片射频可靠性影响因素</a:t>
            </a:r>
          </a:p>
        </p:txBody>
      </p:sp>
      <p:sp>
        <p:nvSpPr>
          <p:cNvPr id="3" name="Text Placeholder 2"/>
          <p:cNvSpPr>
            <a:spLocks noGrp="1"/>
          </p:cNvSpPr>
          <p:nvPr>
            <p:ph type="body" idx="1"/>
          </p:nvPr>
        </p:nvSpPr>
        <p:spPr/>
        <p:txBody>
          <a:bodyPr/>
          <a:lstStyle/>
          <a:p>
            <a:r>
              <a:t>使用寿命</a:t>
            </a:r>
          </a:p>
        </p:txBody>
      </p:sp>
      <p:sp>
        <p:nvSpPr>
          <p:cNvPr id="4" name="Content Placeholder 3"/>
          <p:cNvSpPr>
            <a:spLocks noGrp="1"/>
          </p:cNvSpPr>
          <p:nvPr>
            <p:ph sz="half" idx="2"/>
          </p:nvPr>
        </p:nvSpPr>
        <p:spPr/>
        <p:txBody>
          <a:bodyPr/>
          <a:lstStyle/>
          <a:p>
            <a:r>
              <a:t>1.长期可靠性：芯片在长期使用过程中需要保持稳定的射频性能，需要在设计和制造时考虑长期可靠性。</a:t>
            </a:r>
          </a:p>
          <a:p>
            <a:r>
              <a:t>2.老化效应：随着使用时间延长，芯片可能出现老化现象，影响射频性能，需要在设计和制造时考虑抗老化措施。</a:t>
            </a:r>
          </a:p>
          <a:p/>
        </p:txBody>
      </p:sp>
      <p:sp>
        <p:nvSpPr>
          <p:cNvPr id="5" name="Text Placeholder 4"/>
          <p:cNvSpPr>
            <a:spLocks noGrp="1"/>
          </p:cNvSpPr>
          <p:nvPr>
            <p:ph type="body" idx="3"/>
          </p:nvPr>
        </p:nvSpPr>
        <p:spPr/>
        <p:txBody>
          <a:bodyPr/>
          <a:lstStyle/>
          <a:p>
            <a:r>
              <a:t>系统集成</a:t>
            </a:r>
          </a:p>
        </p:txBody>
      </p:sp>
      <p:sp>
        <p:nvSpPr>
          <p:cNvPr id="6" name="Content Placeholder 5"/>
          <p:cNvSpPr>
            <a:spLocks noGrp="1"/>
          </p:cNvSpPr>
          <p:nvPr>
            <p:ph sz="half" idx="4"/>
          </p:nvPr>
        </p:nvSpPr>
        <p:spPr/>
        <p:txBody>
          <a:bodyPr/>
          <a:lstStyle/>
          <a:p>
            <a:r>
              <a:t>1.系统兼容性：芯片需要与系统其他部分保持良好的兼容性，确保整体射频性能的稳定。</a:t>
            </a:r>
          </a:p>
          <a:p>
            <a:r>
              <a:t>2.系统布局：系统布局需要考虑芯片的射频性能，避免布局不合理导致射频性能下降。</a:t>
            </a:r>
          </a:p>
          <a:p>
            <a:r>
              <a:t>3.系统电磁环境：系统内部的电磁环境也会影响芯片的射频性能，需要在设计和制造时考虑电磁兼容性。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常见的射频可靠性问题</a:t>
            </a:r>
          </a:p>
        </p:txBody>
      </p:sp>
      <p:sp>
        <p:nvSpPr>
          <p:cNvPr id="3" name="Subtitle 2"/>
          <p:cNvSpPr>
            <a:spLocks noGrp="1"/>
          </p:cNvSpPr>
          <p:nvPr>
            <p:ph type="subTitle" idx="1"/>
          </p:nvPr>
        </p:nvSpPr>
        <p:spPr/>
        <p:txBody>
          <a:bodyPr/>
          <a:lstStyle/>
          <a:p>
            <a:r>
              <a:t>芯片射频可靠性研究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常见的射频可靠性问题</a:t>
            </a:r>
          </a:p>
        </p:txBody>
      </p:sp>
      <p:sp>
        <p:nvSpPr>
          <p:cNvPr id="3" name="Text Placeholder 2"/>
          <p:cNvSpPr>
            <a:spLocks noGrp="1"/>
          </p:cNvSpPr>
          <p:nvPr>
            <p:ph type="body" idx="1"/>
          </p:nvPr>
        </p:nvSpPr>
        <p:spPr/>
        <p:txBody>
          <a:bodyPr/>
          <a:lstStyle/>
          <a:p>
            <a:r>
              <a:t>信号衰减和失真</a:t>
            </a:r>
          </a:p>
        </p:txBody>
      </p:sp>
      <p:sp>
        <p:nvSpPr>
          <p:cNvPr id="4" name="Content Placeholder 3"/>
          <p:cNvSpPr>
            <a:spLocks noGrp="1"/>
          </p:cNvSpPr>
          <p:nvPr>
            <p:ph sz="half" idx="2"/>
          </p:nvPr>
        </p:nvSpPr>
        <p:spPr/>
        <p:txBody>
          <a:bodyPr/>
          <a:lstStyle/>
          <a:p>
            <a:r>
              <a:t>1.信号衰减：射频信号在传输过程中可能会因为各种原因（如介质吸收、散射等）而产生衰减，导致信号强度降低，影响通信质量。</a:t>
            </a:r>
          </a:p>
          <a:p>
            <a:r>
              <a:t>2.信号失真：信号在传输过程中可能会变形，导致接收端无法准确解析原始信息。</a:t>
            </a:r>
          </a:p>
          <a:p/>
        </p:txBody>
      </p:sp>
      <p:sp>
        <p:nvSpPr>
          <p:cNvPr id="5" name="Text Placeholder 4"/>
          <p:cNvSpPr>
            <a:spLocks noGrp="1"/>
          </p:cNvSpPr>
          <p:nvPr>
            <p:ph type="body" idx="3"/>
          </p:nvPr>
        </p:nvSpPr>
        <p:spPr/>
        <p:txBody>
          <a:bodyPr/>
          <a:lstStyle/>
          <a:p>
            <a:r>
              <a:t>噪声和干扰</a:t>
            </a:r>
          </a:p>
        </p:txBody>
      </p:sp>
      <p:sp>
        <p:nvSpPr>
          <p:cNvPr id="6" name="Content Placeholder 5"/>
          <p:cNvSpPr>
            <a:spLocks noGrp="1"/>
          </p:cNvSpPr>
          <p:nvPr>
            <p:ph sz="half" idx="4"/>
          </p:nvPr>
        </p:nvSpPr>
        <p:spPr/>
        <p:txBody>
          <a:bodyPr/>
          <a:lstStyle/>
          <a:p>
            <a:r>
              <a:t>1.噪声：任何不希望的、无规律的信号干扰都可能对射频信号产生影响，导致误码和通信失败。</a:t>
            </a:r>
          </a:p>
          <a:p>
            <a:r>
              <a:t>2.干扰：其他设备或系统的射频信号可能会对我们的系统产生干扰，导致性能下降或通信失败。</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常见的射频可靠性问题</a:t>
            </a:r>
          </a:p>
        </p:txBody>
      </p:sp>
      <p:sp>
        <p:nvSpPr>
          <p:cNvPr id="3" name="Text Placeholder 2"/>
          <p:cNvSpPr>
            <a:spLocks noGrp="1"/>
          </p:cNvSpPr>
          <p:nvPr>
            <p:ph type="body" idx="1"/>
          </p:nvPr>
        </p:nvSpPr>
        <p:spPr/>
        <p:txBody>
          <a:bodyPr/>
          <a:lstStyle/>
          <a:p>
            <a:r>
              <a:t>热稳定性和热失效</a:t>
            </a:r>
          </a:p>
        </p:txBody>
      </p:sp>
      <p:sp>
        <p:nvSpPr>
          <p:cNvPr id="4" name="Content Placeholder 3"/>
          <p:cNvSpPr>
            <a:spLocks noGrp="1"/>
          </p:cNvSpPr>
          <p:nvPr>
            <p:ph sz="half" idx="2"/>
          </p:nvPr>
        </p:nvSpPr>
        <p:spPr/>
        <p:txBody>
          <a:bodyPr/>
          <a:lstStyle/>
          <a:p>
            <a:r>
              <a:t>1.热稳定性：随着温度的升高，芯片的性能可能会发生变化，影响射频信号的传输。</a:t>
            </a:r>
          </a:p>
          <a:p>
            <a:r>
              <a:t>2.热失效：在高温条件下，芯片可能会失效，导致通信中断或性能下降。</a:t>
            </a:r>
          </a:p>
          <a:p/>
        </p:txBody>
      </p:sp>
      <p:sp>
        <p:nvSpPr>
          <p:cNvPr id="5" name="Text Placeholder 4"/>
          <p:cNvSpPr>
            <a:spLocks noGrp="1"/>
          </p:cNvSpPr>
          <p:nvPr>
            <p:ph type="body" idx="3"/>
          </p:nvPr>
        </p:nvSpPr>
        <p:spPr/>
        <p:txBody>
          <a:bodyPr/>
          <a:lstStyle/>
          <a:p>
            <a:r>
              <a:t>电磁兼容性和电磁干扰</a:t>
            </a:r>
          </a:p>
        </p:txBody>
      </p:sp>
      <p:sp>
        <p:nvSpPr>
          <p:cNvPr id="6" name="Content Placeholder 5"/>
          <p:cNvSpPr>
            <a:spLocks noGrp="1"/>
          </p:cNvSpPr>
          <p:nvPr>
            <p:ph sz="half" idx="4"/>
          </p:nvPr>
        </p:nvSpPr>
        <p:spPr/>
        <p:txBody>
          <a:bodyPr/>
          <a:lstStyle/>
          <a:p>
            <a:r>
              <a:t>1.电磁兼容性：设备或系统需要在电磁环境中正常工作，不受其他设备或系统的影响。</a:t>
            </a:r>
          </a:p>
          <a:p>
            <a:r>
              <a:t>2.电磁干扰：设备或系统可能会产生电磁干扰，影响其他设备或系统的正常工作。</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常见的射频可靠性问题</a:t>
            </a:r>
          </a:p>
        </p:txBody>
      </p:sp>
      <p:sp>
        <p:nvSpPr>
          <p:cNvPr id="3" name="Text Placeholder 2"/>
          <p:cNvSpPr>
            <a:spLocks noGrp="1"/>
          </p:cNvSpPr>
          <p:nvPr>
            <p:ph type="body" idx="1"/>
          </p:nvPr>
        </p:nvSpPr>
        <p:spPr/>
        <p:txBody>
          <a:bodyPr/>
          <a:lstStyle/>
          <a:p>
            <a:r>
              <a:t>天线性能和多样性</a:t>
            </a:r>
          </a:p>
        </p:txBody>
      </p:sp>
      <p:sp>
        <p:nvSpPr>
          <p:cNvPr id="4" name="Content Placeholder 3"/>
          <p:cNvSpPr>
            <a:spLocks noGrp="1"/>
          </p:cNvSpPr>
          <p:nvPr>
            <p:ph sz="half" idx="2"/>
          </p:nvPr>
        </p:nvSpPr>
        <p:spPr/>
        <p:txBody>
          <a:bodyPr/>
          <a:lstStyle/>
          <a:p>
            <a:r>
              <a:t>1.天线性能：天线的性能对射频信号的传输和接收具有重要影响，包括增益、方向性、极化等。</a:t>
            </a:r>
          </a:p>
          <a:p>
            <a:r>
              <a:t>2.天线多样性：使用多种天线可以提高通信系统的性能和稳定性，提高抗干扰能力。</a:t>
            </a:r>
          </a:p>
          <a:p/>
        </p:txBody>
      </p:sp>
      <p:sp>
        <p:nvSpPr>
          <p:cNvPr id="5" name="Text Placeholder 4"/>
          <p:cNvSpPr>
            <a:spLocks noGrp="1"/>
          </p:cNvSpPr>
          <p:nvPr>
            <p:ph type="body" idx="3"/>
          </p:nvPr>
        </p:nvSpPr>
        <p:spPr/>
        <p:txBody>
          <a:bodyPr/>
          <a:lstStyle/>
          <a:p>
            <a:r>
              <a:t>封装和测试可靠性</a:t>
            </a:r>
          </a:p>
        </p:txBody>
      </p:sp>
      <p:sp>
        <p:nvSpPr>
          <p:cNvPr id="6" name="Content Placeholder 5"/>
          <p:cNvSpPr>
            <a:spLocks noGrp="1"/>
          </p:cNvSpPr>
          <p:nvPr>
            <p:ph sz="half" idx="4"/>
          </p:nvPr>
        </p:nvSpPr>
        <p:spPr/>
        <p:txBody>
          <a:bodyPr/>
          <a:lstStyle/>
          <a:p>
            <a:r>
              <a:t>1.封装可靠性：芯片的封装需要保证机械稳定性和热稳定性，确保射频性能的稳定。</a:t>
            </a:r>
          </a:p>
          <a:p>
            <a:r>
              <a:t>2.测试可靠性：需要确保测试方法和设备的可靠性，准确评估芯片的射频性能。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射频可靠性测试方法与标准</a:t>
            </a:r>
          </a:p>
        </p:txBody>
      </p:sp>
      <p:sp>
        <p:nvSpPr>
          <p:cNvPr id="3" name="Subtitle 2"/>
          <p:cNvSpPr>
            <a:spLocks noGrp="1"/>
          </p:cNvSpPr>
          <p:nvPr>
            <p:ph type="subTitle" idx="1"/>
          </p:nvPr>
        </p:nvSpPr>
        <p:spPr/>
        <p:txBody>
          <a:bodyPr/>
          <a:lstStyle/>
          <a:p>
            <a:r>
              <a:t>芯片射频可靠性研究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射频可靠性测试方法与标准</a:t>
            </a:r>
          </a:p>
        </p:txBody>
      </p:sp>
      <p:sp>
        <p:nvSpPr>
          <p:cNvPr id="3" name="Text Placeholder 2"/>
          <p:cNvSpPr>
            <a:spLocks noGrp="1"/>
          </p:cNvSpPr>
          <p:nvPr>
            <p:ph type="body" idx="1"/>
          </p:nvPr>
        </p:nvSpPr>
        <p:spPr/>
        <p:txBody>
          <a:bodyPr/>
          <a:lstStyle/>
          <a:p>
            <a:r>
              <a:t>射频可靠性测试的重要性</a:t>
            </a:r>
          </a:p>
        </p:txBody>
      </p:sp>
      <p:sp>
        <p:nvSpPr>
          <p:cNvPr id="4" name="Content Placeholder 3"/>
          <p:cNvSpPr>
            <a:spLocks noGrp="1"/>
          </p:cNvSpPr>
          <p:nvPr>
            <p:ph sz="half" idx="2"/>
          </p:nvPr>
        </p:nvSpPr>
        <p:spPr/>
        <p:txBody>
          <a:bodyPr/>
          <a:lstStyle/>
          <a:p>
            <a:r>
              <a:t>1.确保芯片的性能和稳定性：射频可靠性测试能够检测芯片在射频环境中的性能表现，确保其满足设计规格和性能要求，提高产品的整体质量。</a:t>
            </a:r>
          </a:p>
          <a:p>
            <a:r>
              <a:t>2.保障通信系统的正常运行：芯片作为通信系统的核心组件，其射频可靠性对于系统的正常运行至关重要，能够避免因芯片故障而导致的通信中断或质量问题。</a:t>
            </a:r>
          </a:p>
          <a:p/>
        </p:txBody>
      </p:sp>
      <p:sp>
        <p:nvSpPr>
          <p:cNvPr id="5" name="Text Placeholder 4"/>
          <p:cNvSpPr>
            <a:spLocks noGrp="1"/>
          </p:cNvSpPr>
          <p:nvPr>
            <p:ph type="body" idx="3"/>
          </p:nvPr>
        </p:nvSpPr>
        <p:spPr/>
        <p:txBody>
          <a:bodyPr/>
          <a:lstStyle/>
          <a:p>
            <a:r>
              <a:t>常见的射频可靠性测试方法</a:t>
            </a:r>
          </a:p>
        </p:txBody>
      </p:sp>
      <p:sp>
        <p:nvSpPr>
          <p:cNvPr id="6" name="Content Placeholder 5"/>
          <p:cNvSpPr>
            <a:spLocks noGrp="1"/>
          </p:cNvSpPr>
          <p:nvPr>
            <p:ph sz="half" idx="4"/>
          </p:nvPr>
        </p:nvSpPr>
        <p:spPr/>
        <p:txBody>
          <a:bodyPr/>
          <a:lstStyle/>
          <a:p>
            <a:r>
              <a:t>1.功率扫描测试：通过扫描不同功率下的芯片性能，评估其在不同功率条件下的射频可靠性。</a:t>
            </a:r>
          </a:p>
          <a:p>
            <a:r>
              <a:t>2.温度循环测试：在不同温度下对芯片进行测试，观察其性能变化，评估其在不同温度环境中的射频可靠性。</a:t>
            </a:r>
          </a:p>
          <a:p>
            <a:r>
              <a:t>3.长时间稳定性测试：对芯片进行长时间持续测试，评估其在连续工作条件下的射频可靠性。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射频可靠性测试方法与标准</a:t>
            </a:r>
          </a:p>
        </p:txBody>
      </p:sp>
      <p:sp>
        <p:nvSpPr>
          <p:cNvPr id="3" name="Text Placeholder 2"/>
          <p:cNvSpPr>
            <a:spLocks noGrp="1"/>
          </p:cNvSpPr>
          <p:nvPr>
            <p:ph type="body" idx="1"/>
          </p:nvPr>
        </p:nvSpPr>
        <p:spPr/>
        <p:txBody>
          <a:bodyPr/>
          <a:lstStyle/>
          <a:p>
            <a:r>
              <a:t>射频可靠性测试标准的发展趋势</a:t>
            </a:r>
          </a:p>
        </p:txBody>
      </p:sp>
      <p:sp>
        <p:nvSpPr>
          <p:cNvPr id="4" name="Content Placeholder 3"/>
          <p:cNvSpPr>
            <a:spLocks noGrp="1"/>
          </p:cNvSpPr>
          <p:nvPr>
            <p:ph sz="half" idx="2"/>
          </p:nvPr>
        </p:nvSpPr>
        <p:spPr/>
        <p:txBody>
          <a:bodyPr/>
          <a:lstStyle/>
          <a:p>
            <a:r>
              <a:t>1.国际化标准：随着全球化的发展，射频可靠性测试标准逐渐趋向国际化，各国在制定标准时参考国际通用的规范，提高测试的互通性和可比性。</a:t>
            </a:r>
          </a:p>
          <a:p>
            <a:r>
              <a:t>2.技术更新迅速：随着技术的不断进步，射频可靠性测试标准也在不断更新，以适应新的技术和测试需求。</a:t>
            </a:r>
          </a:p>
          <a:p/>
        </p:txBody>
      </p:sp>
      <p:sp>
        <p:nvSpPr>
          <p:cNvPr id="5" name="Text Placeholder 4"/>
          <p:cNvSpPr>
            <a:spLocks noGrp="1"/>
          </p:cNvSpPr>
          <p:nvPr>
            <p:ph type="body" idx="3"/>
          </p:nvPr>
        </p:nvSpPr>
        <p:spPr/>
        <p:txBody>
          <a:bodyPr/>
          <a:lstStyle/>
          <a:p>
            <a:r>
              <a:t>射频可靠性测试的挑战与解决方案</a:t>
            </a:r>
          </a:p>
        </p:txBody>
      </p:sp>
      <p:sp>
        <p:nvSpPr>
          <p:cNvPr id="6" name="Content Placeholder 5"/>
          <p:cNvSpPr>
            <a:spLocks noGrp="1"/>
          </p:cNvSpPr>
          <p:nvPr>
            <p:ph sz="half" idx="4"/>
          </p:nvPr>
        </p:nvSpPr>
        <p:spPr/>
        <p:txBody>
          <a:bodyPr/>
          <a:lstStyle/>
          <a:p>
            <a:r>
              <a:t>1.测试成本与效率的平衡：射频可靠性测试需要投入大量的时间和资源，因此需要在保证测试质量的同时，提高测试效率，降低测试成本。</a:t>
            </a:r>
          </a:p>
          <a:p>
            <a:r>
              <a:t>2.适应新技术的发展：随着新技术的不断涌现，射频可靠性测试需要不断更新测试方法和设备，以适应新的技术发展。</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射频可靠性测试方法与标准</a:t>
            </a:r>
          </a:p>
        </p:txBody>
      </p:sp>
      <p:sp>
        <p:nvSpPr>
          <p:cNvPr id="3" name="Text Placeholder 2"/>
          <p:cNvSpPr>
            <a:spLocks noGrp="1"/>
          </p:cNvSpPr>
          <p:nvPr>
            <p:ph type="body" idx="1"/>
          </p:nvPr>
        </p:nvSpPr>
        <p:spPr/>
        <p:txBody>
          <a:bodyPr/>
          <a:lstStyle/>
          <a:p>
            <a:r>
              <a:t>射频可靠性测试在未来芯片设计中的应用前景</a:t>
            </a:r>
          </a:p>
        </p:txBody>
      </p:sp>
      <p:sp>
        <p:nvSpPr>
          <p:cNvPr id="4" name="Content Placeholder 3"/>
          <p:cNvSpPr>
            <a:spLocks noGrp="1"/>
          </p:cNvSpPr>
          <p:nvPr>
            <p:ph sz="half" idx="2"/>
          </p:nvPr>
        </p:nvSpPr>
        <p:spPr/>
        <p:txBody>
          <a:bodyPr/>
          <a:lstStyle/>
          <a:p>
            <a:r>
              <a:t>1.提高芯片设计的可靠性：射频可靠性测试将为芯片设计提供更加准确和全面的数据反馈，有助于提高芯片设计的可靠性和性能表现。</a:t>
            </a:r>
          </a:p>
          <a:p>
            <a:r>
              <a:t>2.促进芯片技术的创新：通过对射频可靠性的深入研究，将推动芯片技术的创新和发展，为未来通信系统的升级和扩展提供更大的可能性。</a:t>
            </a:r>
          </a:p>
          <a:p/>
        </p:txBody>
      </p:sp>
      <p:sp>
        <p:nvSpPr>
          <p:cNvPr id="5" name="Text Placeholder 4"/>
          <p:cNvSpPr>
            <a:spLocks noGrp="1"/>
          </p:cNvSpPr>
          <p:nvPr>
            <p:ph type="body" idx="3"/>
          </p:nvPr>
        </p:nvSpPr>
        <p:spPr/>
        <p:txBody>
          <a:bodyPr/>
          <a:lstStyle/>
          <a:p>
            <a:r>
              <a:t>结论与展望</a:t>
            </a:r>
          </a:p>
        </p:txBody>
      </p:sp>
      <p:sp>
        <p:nvSpPr>
          <p:cNvPr id="6" name="Content Placeholder 5"/>
          <p:cNvSpPr>
            <a:spLocks noGrp="1"/>
          </p:cNvSpPr>
          <p:nvPr>
            <p:ph sz="half" idx="4"/>
          </p:nvPr>
        </p:nvSpPr>
        <p:spPr/>
        <p:txBody>
          <a:bodyPr/>
          <a:lstStyle/>
          <a:p>
            <a:r>
              <a:t>1.射频可靠性测试对于保障芯片性能和通信系统正常运行具有重要意义。</a:t>
            </a:r>
          </a:p>
          <a:p>
            <a:r>
              <a:t>2.随着技术的不断进步和应用需求的提高，射频可靠性测试将继续发挥重要作用，并面临新的挑战和机遇。</a:t>
            </a:r>
          </a:p>
          <a:p>
            <a:r>
              <a:t>3.未来需要加强技术创新和标准制定，提高射频可靠性测试的水平和效率，以适应不断变化的市场需求和技术发展。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https://d.book118.com/377120021014006034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射频可靠性定义与重要性</vt:lpstr>
      <vt:lpstr> 射频可靠性定义与重要性</vt:lpstr>
      <vt:lpstr> 芯片射频可靠性影响因素</vt:lpstr>
      <vt:lpstr> 芯片射频可靠性影响因素</vt:lpstr>
      <vt:lpstr> 芯片射频可靠性影响因素</vt:lpstr>
      <vt:lpstr> 芯片射频可靠性影响因素</vt:lpstr>
      <vt:lpstr> 常见的射频可靠性问题</vt:lpstr>
      <vt:lpstr> 常见的射频可靠性问题</vt:lpstr>
      <vt:lpstr> 常见的射频可靠性问题</vt:lpstr>
      <vt:lpstr> 常见的射频可靠性问题</vt:lpstr>
      <vt:lpstr> 射频可靠性测试方法与标准</vt:lpstr>
      <vt:lpstr> 射频可靠性测试方法与标准</vt:lpstr>
      <vt:lpstr> 射频可靠性测试方法与标准</vt:lpstr>
      <vt:lpstr> 射频可靠性测试方法与标准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2024-09-07T19:41:58.144</cp:lastPrinted>
  <dcterms:created xsi:type="dcterms:W3CDTF">2024-09-07T11:41:58Z</dcterms:created>
  <dcterms:modified xsi:type="dcterms:W3CDTF">2024-09-07T11:42:00Z</dcterms:modified>
</cp:coreProperties>
</file>