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EC996-2538-499A-A1B6-46DFEA30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93E4D-F7E4-4B3A-BFA3-ACBC78A04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52C3B-CAF4-49CB-9AC3-F03E6DB1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3BC1F-EDC6-4B25-B6CE-F8ABD614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BD31C-2B89-4BF1-A1EB-38472ACF8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3FB95-57C9-42BB-96C3-994029E98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F4041-907C-46A8-B54C-90F25E35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16DFC-7175-4F1B-8256-74A29CF6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C408-BB2D-48BD-93D2-2C94BA8DE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019CF-F05D-4B96-91DE-605E081B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20F77-0A9E-4459-9ED5-C5264D419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0025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股票买卖口诀最新版课件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股票买卖的心理素质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股票买卖的实战经验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指投资者通过证券市场进行股票交易，以赚取差价或获取股息收益的行为。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股票买卖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股票价格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" b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一个集中交易股票的场所，投资者可以在这里买卖股票，以获取投资回报。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股票在市场上的交易价格，受到多种因素的影响，如公司业绩、市场供求关系等。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股票买卖的基本概念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投资者可以使用证券公司提供的交易平台进行股票买卖操作。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股票交易必须遵循一定的规则，如T+1交易制度、涨跌停板制度等。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投资者进行股票买卖需要经过开户、委托、竞价、成交和结算等步骤。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股票买卖的规则和流程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17" r="35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46" r="337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投资者在进行股票买卖时需要支付一定的费用，如佣金、印花税等。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交易费用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投资者需要按照国家税收政策缴纳相关税费，如个人所得税、企业所得税等。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股票买卖的费用和税收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股票买卖技巧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行业前景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选择具有发展潜力的行业和公司，关注国家政策支持和市场需求。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公司基本面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分析公司的财务报表、盈利能力、偿债能力等，评估公司的经营状况和未来发展前景。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技术指标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利用股票的技术分析工具，如K线图、均线、MACD等，判断股票的走势和趋势。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股票的选择技巧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时刻关注市场走势和新闻动态，以便及时把握买入时机。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分批买入策略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采用分批买入策略，避免一次性投入过多资金，降低风险。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设定止损点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在买入时设定止损点，一旦达到亏损阈值，及时卖出止损。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股票的买入技巧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时刻关注市场走势和新闻动态，以便及时把握卖出时机。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关注市场走势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在买入前设定盈利目标，一旦达到盈利阈值，及时卖出锁定收益。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设定盈利目标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利用技术指标判断股票的走势和趋势，以便及时做出卖出决策。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观察技术指标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股票的卖出技巧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https://d.book118.com/377120025116006052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2024-09-26T03:54:43.347</cp:lastPrinted>
  <dcterms:created xsi:type="dcterms:W3CDTF">2024-09-25T19:54:43Z</dcterms:created>
  <dcterms:modified xsi:type="dcterms:W3CDTF">2024-09-25T19:54:45Z</dcterms:modified>
</cp:coreProperties>
</file>