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47131-C4E8-4C84-A4A3-7D2861CE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62CFC-4139-45B6-A99C-A079B7F5C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D5C62-03D4-4B10-801B-40A899AED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B7AEA-0F87-43A0-8B3D-85B24EC3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89490-40E8-40FC-9B19-EBF690FCD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E2C31-B9AC-4F4D-AB09-18DC1B1A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CB7C13-E3A8-47AD-94E6-1D0CADCD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0E47F-293A-4925-9712-757017D39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99E6C-B841-472F-839B-677C78961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70C11-9553-4154-9653-2237E02F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F1AD7-EAF4-46BC-A262-597B2745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0113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2023年电力工程监理工程师年终总结及年后展望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2023年电力工程监理工作总结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电力工程监理工程师个人成长与收获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2024年电力工程监理工作展望与计划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风险与挑战应对策略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随着电力行业的快速发展，电力工程监理工程师在保障电力工程质量、安全、进度等方面发挥着重要作用。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对2023年电力工程监理工程师的工作进行总结，分析成果和不足，为未来工作提供参考。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包括电力工程监理工程师的日常工作、项目执行情况、团队协作等方面的内容。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2023年1月1日至12月31日。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汇报对象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公司领导、相关部门及同事。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2023年电力工程监理工作总结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完成电力工程监理项目XX个，涉及XX个地区。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监理团队规模达到XX人，其中专业监理工程师XX人，监理员XX人。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建立了完善的监理工作流程和制度，确保了监理工作的规范化和标准化。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电力工程设计阶段监理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对设计方案进行审查，提出合理化建议，确保设计符合规范和业主要求。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电力工程施工阶段监理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对施工过程进行全面监督，确保施工质量、进度和安全。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电力工程验收阶段监理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组织专业人员对工程进行验收，确保工程符合设计要求和质量标准。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具体工作内容及成果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电力工程资料管理：对工程资料进行整理、归档，确保资料的完整性和可追溯性。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通过以上工作，我们取得了以下成果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所有监理项目均顺利通过验收，工程质量得到了业主和行业专家的认可。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具体工作内容及成果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通过加强施工监管，提高了XX%的施工效率。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通过优化设计方案，为业主节约了XX%的工程造价。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通过严格的资料管理，确保了工程资料的完整性和可追溯性。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具体工作内容及成果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在电力工程验收阶段，有时会遇到工程不符合设计要求或质量标准的情况。为解决这一问题，我们加强了与业主和行业专家的沟通协调，对不符合要求的部分进行整改和优化。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在电力工程设计阶段，有时会遇到设计方案不符合规范或业主要求的情况。为解决这一问题，我们加强了与设计院的沟通协调，对设计方案进行反复审查和修改。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在电力工程施工阶段，有时会遇到施工进度滞后或施工质量不达标的情况。为解决这一问题，我们加强了与施工单位的沟通协调，对施工过程进行全面监督和指导。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4762" b="47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553" r="855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电力工程监理工程师个人成长与收获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提高了电力工程监理实践中发现问题、解决问题的能力，能够更加及时、准确地处理各种问题。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增强了电力工程监理工作中的风险识别、评估和应对能力，能够更加有效地预防和处理各种风险。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熟练掌握电力工程监理相关法律法规、规范和标准，对电力工程监理工作有更深入的理解和掌握。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https://d.book118.com/377120113101006024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2024-08-28T15:24:39.277</cp:lastPrinted>
  <dcterms:created xsi:type="dcterms:W3CDTF">2024-08-28T07:24:39Z</dcterms:created>
  <dcterms:modified xsi:type="dcterms:W3CDTF">2024-08-28T07:24:41Z</dcterms:modified>
</cp:coreProperties>
</file>