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556D8-AE38-45D7-9B6C-1BB0C501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95299-1F50-4268-9D21-4D7638553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602E0-6349-47CB-96EB-D8887992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2C368-74A6-4707-BB6F-A147E73ED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1433C-B7A4-4CA7-A09C-27668258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239D2-E9C3-41F9-B1EE-4D0EE699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0016C-D84F-4820-86CF-B5BD16C20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300C5-CFCB-43C5-8E52-98464908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E6EEE-A532-4640-9B7A-F6F94BA0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E2F16-2F94-47CF-A710-CC9B1982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AA2BB-7DE1-44A5-BD12-621D74108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1102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避孕方法及护理知识普及\n## 1.避孕方法的种类及优缺点\n### 1.1男用避孕方法及其优缺点\n### 1.2女用避孕方法及其优缺点\n### 1.3其他避孕方法及其优缺点\n## 2.避孕药的原理及正确使用\n### 2.1避孕药的原理及种类\n### 2.2避孕药的正确使用及注意事项\n### 2.3避孕药的副作用及处理方法\n## 3.避孕套的使用方法及注意事项\n### 3.1避孕套的原理及种类\n### 3.2避孕套的正确使用及注意事项\n### 3.3避孕套的副作用及处理方法\n## 4.女性避孕手术方法及注意事项\n### 4.1宫内节育器的原理及使用方法\n### 4.2输卵管结扎术的原理及注意事项\n### 4.3其他女性避孕手术方法及注意事项\n## 5.男性避孕手术方法及注意事项\n### 5.1输精管结扎术的原理及注意事项\n### 5.2其他男性避孕手术方法及注意事项\n## 6.避孕与性健康的关系\n### 6.1避孕对性健康的影响\n### 6.2性健康与避孕的相互作用\n### 6.3保持性健康的方法及建议\n## 7.避孕失败后的应对措施\n### 7.1避孕失败的原因及预防\n### 7.2避孕失败后的人工流产及注意事项\n### 7.3避孕失败的心理调适及健康指导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避孕方法及护理知识普及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避孕方法的种类及优缺点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避孕套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优点：使用简便，无副作用，可预防性传播疾病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缺点：成功率受使用方法、品质等因素影响，可能影响性感受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安全期避孕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优点：无需使用药物或器具，无副作用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缺点：成功率较低，受生活习惯、情绪等因素影响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输精管结扎术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优点：一劳永逸，避孕效果可靠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缺点：手术有一定风险，可能影响性功能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男用避孕方法及其优缺点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宫内节育器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优点：避孕效果较好，使用简便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缺点：可能引起月经不规律、痛经等不适，需定期检查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避孕药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优点：避孕效果较好，使用简便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缺点：可能引起副作用，需定期服用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输卵管结扎术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优点：一劳永逸，避孕效果可靠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缺点：手术有一定风险，可能影响生育能力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女用避孕方法及其优缺点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紧急避孕药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优点：在避孕失败后起到补救作用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缺点：不能作为长期避孕方法，可能引起副作用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自然避孕法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优点：无需使用药物或器具，无副作用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缺点：成功率较低，受生活习惯、情绪等因素影响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避孕贴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优点：使用简便，无副作用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缺点：成功率受使用方法、品质等因素影响，可能影响性感受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其他避孕方法及其优缺点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避孕药的原理及正确使用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避孕药的原理及种类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237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原理：通过调节女性激素水平，影响排卵和受精卵着床</a:t>
                </a:r>
                <a:endParaRPr/>
              </a:p>
            </p:txBody>
          </p:sp>
          <p:cxnSp>
            <p:nvCxnSpPr>
              <p:cNvPr id="24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2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种类：口服避孕药、紧急避孕药、避孕贴等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正确使用：按照说明书规定，按时服用，避免漏服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注意事项：遵医嘱，定期检查，注意副作用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避孕药的正确使用及注意事项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56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57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副作用：月经不规律、恶心、乳房胀痛等</a:t>
                </a:r>
                <a:endParaRPr/>
              </a:p>
            </p:txBody>
          </p:sp>
        </p:grpSp>
        <p:grpSp>
          <p:nvGrpSpPr>
            <p:cNvPr id="259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60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处理方法：如副作用较轻，可观察；如副作用较重，需就医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避孕药的副作用及处理方法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避孕套的使用方法及注意事项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避孕套的原理及种类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原理：通过物理屏障阻止精子进入子宫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种类：乳胶避孕套、聚氨酯避孕套等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避孕套的正确使用及注意事项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正确使用：先检查完整性，再戴套，射精后及时拔出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注意事项：避免使用过期避孕套，避免重复使用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3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3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副作用：过敏反应、滑精等</a:t>
                </a:r>
                <a:endParaRPr/>
              </a:p>
            </p:txBody>
          </p:sp>
        </p:grpSp>
        <p:grpSp>
          <p:nvGrpSpPr>
            <p:cNvPr id="3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3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处理方法：如副作用较轻，可观察；如副作用较重，需就医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避孕套的副作用及处理方法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女性避孕手术方法及注意事项</a:t>
            </a:r>
            <a:endParaRPr/>
          </a:p>
        </p:txBody>
      </p:sp>
      <p:sp>
        <p:nvSpPr>
          <p:cNvPr id="4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4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https://d.book118.com/377121102061006044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避孕方法及护理知识普及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2024-09-18T19:58:37.324</cp:lastPrinted>
  <dcterms:created xsi:type="dcterms:W3CDTF">2024-09-18T11:58:37Z</dcterms:created>
  <dcterms:modified xsi:type="dcterms:W3CDTF">2024-09-18T11:58:39Z</dcterms:modified>
</cp:coreProperties>
</file>