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ADFF414-3FD2-4F3F-94C2-CC11F766042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BB31D-0124-4385-90E2-B38A9C598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0E253-0C24-4039-89D8-D38D012C6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E7D0C-3399-4A26-A6EC-1924EF508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B04E9-0941-427B-89BE-4195F498D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5F0536-54E0-4367-8617-40C8788A5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82BDE5-950D-4AC6-9F03-20083C564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AD28F4-E3D5-4626-8C31-97F94D56C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D5E61-219A-4D2E-8AB2-58A876B59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39BC3-3E86-4CF3-B6E8-551ECF841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1DF48-6BFA-4DA4-8935-C83BA6B90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CCA4B-7E99-49E2-B7B6-8EB39FB0F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CF69DC4-6988-4165-BFEF-AAAA8A9CEB6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8E41147-52C2-4827-954A-E408BB50634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2200405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参与绿化，共同呵护自然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参与绿化，共同呵护自然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城市绿化的挑战与机遇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绿化项目规划与实施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绿化与健康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绿色产业的发展与推广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参与绿化，共同呵护自然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6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8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绿化环境的重要性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绿化不仅可以改善空气质量，还能降低城市热岛效应，提高人们的生活幸福感。这些重要性使得参与绿化变得更加迫切。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3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绿化环境的好处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增加城市美观度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美化城市环境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为人们提供休息放松的地方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提供休闲娱乐的场所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保护生态系统，维持生态平衡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促进生态平衡的形成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3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04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参与绿化的方式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增加绿色植被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种植树木和花草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垃圾分类对环境保护至关重要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垃圾分类处理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降低对环境的污染程度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减少使用塑料制品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5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积极参与绿化活动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为环保事业奉献一份力量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参加环保组织的义工活动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支持公益活动，保护自然环境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参加植树节或者清洁环境的活动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为社区绿化贡献自己的力量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投入时间和精力为社区绿化出一份力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7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8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通过参与绿化活动，我们不仅可以改善环境质量，还能提高自身的生活质量。让我们共同努力，呵护自然，创造更美好的未来。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1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2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4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城市绿化的挑战与机遇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6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7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3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城市绿化的挑战与机遇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城市绿地面积不足，城市树木数量减少，城市生态系统破坏。在城市化进程中，城市绿化问题日益凸显。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4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城市绿化的挑战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带来的压力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城市人口密集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环境破坏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工业发展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绿化缺乏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4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55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城市绿化的机遇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支持绿化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技术进步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政府重视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社会关注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5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6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城市绿化的未来发展方向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增加城市绿化面积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提高绿地覆盖率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打造生态绿化环境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推行生态园林建设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促进环保生活方式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倡导绿色出行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6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7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城市绿化是我们共同的责任，通过技术支持、政府倡导和社会关注，共同呵护自然环境，让城市更加宜居。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0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1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3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绿化项目规划与实施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5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6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绿化项目的规划理念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绿化项目的规划理念包括充分利用现有资源、结合自然生态环境以及融入当地文化特色。通过合理规划，可以实现最大程度地提升绿化效果，同时保护当地生态环境和文化遗产。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9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0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绿化项目的实施方法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详细了解植被、土壤、气候等因素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调研分析环境现状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明确植物种类、布局方式等细节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制定详细的绿化方案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确保施工质量和植物健康成长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进行科学施工和养护管理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0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01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2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绿化项目的效果评估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绿化项目的效果评估主要体现在植被覆盖率的提高、生态系统的恢复以及城市居民生活质量的改善。通过科学的评估方法，可以及时发现问题并调整措施，实现绿化项目的可持续发展。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7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08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20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生态湿地公园规划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恢复湿地生态系统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提供自然教育场所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社区屋顶绿化项目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净化空气环境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改善社区居民生活质量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成功案例分享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城市绿道建设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提升城市绿化水平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改善居民休闲环境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https://d.book118.com/377122004054006052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汉仪旗黑 40S</vt:lpstr>
      <vt:lpstr>汉仪新蒂黑板报体底字</vt:lpstr>
      <vt:lpstr>DejaVu Sans</vt:lpstr>
      <vt:lpstr>Office Theme</vt:lpstr>
      <vt:lpstr>参与绿化，共同呵护自然</vt:lpstr>
      <vt:lpstr>目录</vt:lpstr>
      <vt:lpstr>第1章 参与绿化，共同呵护自然</vt:lpstr>
      <vt:lpstr> </vt:lpstr>
      <vt:lpstr>绿化环境的好处</vt:lpstr>
      <vt:lpstr>参与绿化的方式</vt:lpstr>
      <vt:lpstr>积极参与绿化活动</vt:lpstr>
      <vt:lpstr>结语</vt:lpstr>
      <vt:lpstr>第2章 城市绿化的挑战与机遇</vt:lpstr>
      <vt:lpstr> </vt:lpstr>
      <vt:lpstr>城市绿化的挑战</vt:lpstr>
      <vt:lpstr>城市绿化的机遇</vt:lpstr>
      <vt:lpstr>城市绿化的未来发展方向</vt:lpstr>
      <vt:lpstr>未来展望</vt:lpstr>
      <vt:lpstr>第3章 绿化项目规划与实施</vt:lpstr>
      <vt:lpstr>绿化项目的规划理念</vt:lpstr>
      <vt:lpstr>绿化项目的实施方法</vt:lpstr>
      <vt:lpstr> </vt:lpstr>
      <vt:lpstr>成功案例分享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2024-09-25T18:51:01.079</cp:lastPrinted>
  <dcterms:created xsi:type="dcterms:W3CDTF">2024-09-25T10:51:01Z</dcterms:created>
  <dcterms:modified xsi:type="dcterms:W3CDTF">2024-09-25T10:51:03Z</dcterms:modified>
</cp:coreProperties>
</file>