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4984B-F8C8-450A-908D-4569866B8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39F96-DB60-4214-B32F-38741B4E2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B4BF7-C160-4CDE-8DD5-DC307945A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576EE-1379-4E66-8F3D-686099EA2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504153-6833-4B0F-8824-C911F4288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46D2D3-8E8B-4CCE-8528-DAF6C5528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DFD68A-EAE6-42BC-B0D3-FCD8D7D53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19B55-AB8B-404B-9B91-77977A262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286B84-5502-4031-AF53-98F78E743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3D094-3CB9-44D0-990D-A870916B3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29D47-827E-403C-9291-E6D0AE076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2213313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脊椎病的康复护理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脊椎病概述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脊椎病康复护理的注意事项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脊椎病康复护理的实践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脊椎病康复护理的未来发展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脊椎病概述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脊椎病是指由于脊椎骨、关节、软组织病变引起的疼痛和功能障碍。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脊椎病主要分为颈椎、胸椎和腰椎等不同部位的疾病，每种部位疾病有其特定的病因和症状。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330" r="183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245" r="232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脊椎病的病因多种多样，包括长期姿势不良、外伤、遗传因素、年龄等。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脊椎病的症状包括疼痛、僵硬、麻木、无力等，严重时可影响日常生活和工作。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550" b="205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医生通常通过体格检查、影像学检查（如X光、CT、MRI）以及血液检查等手段进行诊断。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治疗方法包括药物治疗、物理治疗、手术治疗等，具体治疗方案需根据病情制定。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康复护理是指通过一系列措施，帮助脊椎病患者恢复身体功能、减轻疼痛、提高生活质量的过程。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康复护理涉及的领域广泛，包括物理治疗、职业治疗、言语治疗、心理治疗等。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通过物理治疗、药物治疗等方式减轻患者的疼痛感。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通过康复训练和指导，帮助患者恢复日常生活和工作能力。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通过改善患者的身体状况和生活习惯，提高患者的生活质量。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职业治疗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言语治疗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康复护理的方法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针对患者的言语和吞咽功能进行训练，帮助患者恢复语言交流能力。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针对患者的职业需求进行训练，帮助患者恢复工作能力。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包括热疗、电疗、按摩等，有助于缓解疼痛、放松肌肉、促进血液循环。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针对患者的心理状况进行疏导和治疗，帮助患者缓解焦虑、抑郁等情绪问题。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脊椎病康复护理的注意事项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正确的姿势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保持坐姿端正，避免长时间维持同一姿势，适时起身活动。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站立时应挺胸收腹，保持身体平衡，避免长时间站立。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选择合适的床垫和枕头，保持侧卧或仰卧姿势，避免长时间俯卧。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坐姿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站姿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https://d.book118.com/377122133136006054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2024-09-29T02:32:46.569</cp:lastPrinted>
  <dcterms:created xsi:type="dcterms:W3CDTF">2024-09-28T18:32:46Z</dcterms:created>
  <dcterms:modified xsi:type="dcterms:W3CDTF">2024-09-28T18:32:48Z</dcterms:modified>
</cp:coreProperties>
</file>