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C2F70-D562-47A6-9695-7E0A01AD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C2135-C836-43B7-8304-96F00B791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61405-65AB-404F-89B9-EDE05447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7A10D-5341-4A7C-B2D9-01B6886D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8178E-BB70-4A54-99AC-44D3E5DEF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81C80-E88D-42F3-A761-44DD05A9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FE8B5-B473-4A36-8FD0-34ABE2CA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44D4A-171B-4B11-8968-B28822A30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16EB0-E9C4-4151-8B9A-83C37C01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749EC-0FEF-4037-BBDC-AE2F5B825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ABE45-6612-4677-B17E-2F60A509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3044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物联网行业操作人员安全培训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物联网通信网络安全保障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物联网数据安全与隐私保护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物联网行业操作人员安全意识培养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随着5G、人工智能等技术的不断发展，物联网行业将呈现以下趋势：更广泛的连接、更智能的应用、更高效的数据处理和更安全的保障。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物联网技术可用于远程医疗、智能医疗等领域，提高医疗服务的效率和质量。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物联网技术可用于农业精准种植、养殖等领域，提高农业生产效率和质量。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物联网技术可用于城市基础设施的监测与管理，提高城市运行效率和居民生活质量。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物联网技术可用于工业自动化、智能制造等领域，提高生产效率和产品质量。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物联网技术可实现家居设备的互联互通，提供智能化、便捷化的家居生活体验。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物联网行业已经形成了较为完整的产业链，包括硬件制造、软件开发、系统集成等环节。同时，各行业对物联网技术的需求不断增加，市场规模持续扩大。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物联网行业面临着技术标准不统一、数据安全保护不足、应用场景复杂多样等挑战。此外，随着技术的不断发展，行业还将面临技术更新迭代带来的挑战。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61" r="237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设备漏洞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物联网设备可能存在硬件、软件或固件上的安全漏洞，攻击者可以利用这些漏洞进行非法访问或控制设备。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常见的攻击手段包括恶意软件感染、拒绝服务攻击、中间人攻击等，这些攻击可能导致设备性能下降、数据泄露或设备被完全控制。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设备漏洞与攻击手段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30" r="292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使用强密码并定期更换，避免使用默认密码或简单密码，以减少被猜测或破解的风险。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采用多因素身份认证方式，如动态口令、生物特征识别等，提高设备登录的安全性。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密码安全与身份认证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对存储在物联网设备上的数据进行加密处理，确保即使数据被窃取也无法轻易解密。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在数据传输过程中使用加密协议（如SSL/TLS），确保数据在传输过程中的机密性和完整性。同时，采用VPN等技术手段进一步增强传输安全性。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设备固件升级与漏洞修补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固件升级重要性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定期更新设备固件以修复安全漏洞，提升设备安全性。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漏洞修补策略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及时关注厂商发布的漏洞信息，按照厂商提供的修补方案进行操作，确保设备安全。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设置强密码、定期更换密码，以及采用多因素认证等方式，确保设备访问安全。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根据岗位职责和工作需要，为不同人员分配不同的设备访问权限，实现最小权限原则。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访问控制与权限管理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https://d.book118.com/377123044163006034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2024-09-09T01:06:52.940</cp:lastPrinted>
  <dcterms:created xsi:type="dcterms:W3CDTF">2024-09-08T17:06:52Z</dcterms:created>
  <dcterms:modified xsi:type="dcterms:W3CDTF">2024-09-08T17:06:55Z</dcterms:modified>
</cp:coreProperties>
</file>