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573240-57E2-4B2F-9E33-768700450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040E97-E6DF-4840-8F26-3B460B016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340028-487E-4D33-A6FE-8668DB092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EA2867-9CB5-4EF9-AD9A-43496374E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59A36A-82D1-41E1-A221-A273B44AD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4FC078-9991-4F4E-BAE4-565F2EFF6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506FE4-4246-41FE-96BE-F3CCB14DF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3B8376-A59B-41C2-AF1F-99D248C3E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E18F41-B410-4445-8742-E0FB0EED0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3BC225-96B7-46C2-B8A2-8CE783A6D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C56582-0D45-42B7-92DC-066243954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12400014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护理PPT汇报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护理实践操作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护理质量与安全管理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护理教育与培训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护理研究与发展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护理是一门关注人类健康、疾病和死亡的学科，它涉及到预防、照顾和治疗等方面的知识和技能。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护理在医疗保健体系中扮演着至关重要的角色，它关注患者的生理、心理和社会需求，提供全面的护理服务，帮助患者恢复健康、缓解痛苦和提高生活质量。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护理人员需要具备丰富的专业知识和技能，负责监测患者的病情、提供治疗和护理措施、协助医生工作、教育患者和家属等。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护理人员需要具备高度的责任心、同情心和职业道德，同时需要具备扎实的专业知识和良好的沟通技巧，以便更好地为患者提供优质的护理服务。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护理人员的职责与要求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护理人员的要求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护理人员的职责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护理工作应关注患者的情感和心理需求，给予患者温暖、关爱和支持。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人性化关怀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护理工作应全面考虑患者的生理、心理和社会需求，提供综合性的护理服务。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全面照顾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护理工作应基于科学知识和技术，遵循医学规律和操作规范。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护理工作需要与医生、其他医护人员、患者和家属密切协作和沟通，确保患者得到全面、准确的医疗护理服务。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协作与沟通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基础护理操作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基础护理操作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包括床单位整理、口腔护理、皮肤清洁护理、会阴部护理等，这些操作是日常护理工作中最基本的内容，旨在保持患者的舒适和卫生。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基础护理操作的重要性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基础护理操作是保障患者基本生活需求和预防并发症的关键措施，对于患者的康复和舒适具有重要意义。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基础护理操作的注意事项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在执行基础护理操作时，应注意患者的隐私保护、操作轻柔、关注患者感受，同时遵循无菌原则，防止交叉感染。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专科护理操作的意义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专科护理操作能够满足患者的特殊需求，减轻患者痛苦，促进康复，提高治疗效果。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专科护理操作的培训与考核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为确保专科护理操作的质量和安全，需要对护士进行严格的培训和考核，确保他们具备专业的技能和知识。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专科护理操作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包括各类导管护理、伤口护理、造口护理等，这些操作需要专业的技能和知识，是针对不同疾病和患者需求的护理措施。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专科护理操作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包括心肺复苏、急救药物使用、急救器械操作等，这些操作需要在紧急情况下迅速准确地实施，以挽救患者的生命。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急救护理操作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急救护理操作要求护士具备快速反应能力和熟练的操作技能，能够迅速评估患者状况并采取有效的急救措施。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急救护理操作的要求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为提高急救护理操作的水平和效率，需要对护士进行定期的培训和模拟演练，以加强他们的应急处理能力。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急救护理操作的培训与模拟演练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急救护理操作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护理质量与安全管理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https://d.book118.com/377124000144006033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2024-09-07T09:02:21.144</cp:lastPrinted>
  <dcterms:created xsi:type="dcterms:W3CDTF">2024-09-07T01:02:21Z</dcterms:created>
  <dcterms:modified xsi:type="dcterms:W3CDTF">2024-09-07T01:02:23Z</dcterms:modified>
</cp:coreProperties>
</file>