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F44461-8E80-4058-90DE-60BFB8473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587173-D2AD-4CAA-81FC-A0E7C332A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2C0B37-87EA-4C86-B39B-7A10465FD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7490B8-D2AE-4ECE-9913-C28F8704B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4641BD-1A7C-4735-A8DC-97BDB20C5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EA2464-F403-4DD4-BEC2-A75B15252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958F85-664E-497D-92E7-70047C76A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BFF563-C51A-4A6B-B1A4-3952CC953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912A2E-91AF-4270-9826-5FB9E4BB5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3D78E0-2838-4C04-9EDC-F57A3C6E2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C87B35-627A-454B-BEA7-3B8C41347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1240101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804132" y="785914"/>
            <a:ext cx="7746331" cy="183452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煤矿安全生产标准化—事故隐患排查治理专家解读版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8681" y="1552432"/>
            <a:ext cx="2025156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3860212" y="1095804"/>
            <a:ext cx="5156086" cy="4666392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事故隐患排查治理概述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煤矿安全生产标准化体系介绍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事故隐患识别与评估方法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排查治理策略与措施制定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监督检查与考核评价机制建立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企业实践经验分享与启示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总结与展望：提升煤矿安全生产水平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事故隐患排查治理概述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通过事故隐患排查治理，及时发现和消除煤矿生产过程中的潜在危险因素，有效预防事故的发生。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预防事故发生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833" r="9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83" r="15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排查治理事故隐患，能够降低员工在生产过程中的安全风险，保障员工的生命安全和身体健康。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通过对事故隐患的排查治理，能够优化生产流程，提高生产效率，降低生产成本。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7240" r="27240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事故隐患排查治理应覆盖煤矿生产的各个环节和领域，确保无死角、无盲区。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全面覆盖原则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在全面排查的基础上，应突出重点领域、关键环节和重大危险源，优先治理对煤矿安全生产影响较大的隐患。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突出重点原则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事故隐患排查治理应实行动态管理，根据煤矿生产实际情况及时调整和优化排查治理方案。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动态管理原则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事故隐患排查治理应严格遵守国家法律法规和行业标准，确保排查治理工作的合法性和规范性。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依法治理原则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排查治理原则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Freeform 4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29362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该法规定了生产经营单位的安全生产保障、从业人员的安全生产权利义务、安全生产的监督管理、生产安全事故的应急救援与调查处理等内容，为事故隐患排查治理提供了法律依据。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362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《中华人民共和国安全生产法》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7522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该规程是煤矿安全生产的基本规范，对煤矿生产的各个环节和领域都做出了详细规定，包括事故隐患排查治理的相关要求。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5111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《煤矿安全规程》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该标准明确了煤矿重大事故隐患的判定依据和判定方法，为事故隐患排查治理提供了重要的技术支撑。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00860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《煤矿重大事故隐患判定标准》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此外，还有《安全生产事故隐患排查治理暂行规定》、《煤矿安全生产标准化基本要求及评分方法》等相关法规和标准也对事故隐患排查治理做出了相应规定。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36609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其他相关法规和标准</a:t>
            </a:r>
          </a:p>
        </p:txBody>
      </p:sp>
      <p:sp>
        <p:nvSpPr>
          <p:cNvPr id="27" name="AutoShape 27"/>
          <p:cNvSpPr/>
          <p:nvPr/>
        </p:nvSpPr>
        <p:spPr>
          <a:xfrm>
            <a:off x="541773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213271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020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煤矿安全生产标准化体系介绍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安全生产方针、目标、组织机构、职责、安全生产投入、法律法规与安全管理制度、教育培训、生产设备设施、作业安全、隐患排查和治理、重大危险源监控、职业健康、应急救援、事故报告调查和处理、绩效评定和持续改进等16个方面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分为国家、省、市、县和企业五级安全生产标准化体系，各级体系相互衔接，协同作用。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采用定性与定量相结合的方式，对煤矿安全生产状况进行科学评估。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总体框架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层级结构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标准化评分方法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标准化体系框架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核心要素及要求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398507" y="100827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安全生产投入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630337" y="13608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保障安全生产所需的资金、物资、技术等资源投入。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70038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01868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建立各级管理人员、各职能部门的安全生产责任制，确保责任明确、落实到人。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771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安全生产方针与目标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35601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明确煤矿安全生产的总体方向和具体目标，体现企业安全文化。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733442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法律法规与安全管理制度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65273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遵守国家法律法规，建立健全安全管理制度体系。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51818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683648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加强员工安全教育培训，提高员工安全意识和技能水平。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根据实施效果，持续改进安全生产标准化工作，提高煤矿安全生产水平。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定期对实施情况进行监督检查，及时发现问题并督促整改。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组织实施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按照实施方案要求，有计划、有步骤地推进安全生产标准化工作。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制定实施方案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根据煤矿实际情况，制定切实可行的安全生产标准化实施方案。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宣传发动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通过广泛宣传，提高员工对安全生产标准化的认识和参与度。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实施步骤与方法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事故隐患识别与评估方法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现场巡查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员工反馈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技术监测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隐患识别途径与技巧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定期对煤矿各作业区域进行现场巡查，重点关注设备设施、作业环境、人员操作等方面。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利用现代技术手段，如传感器、监控系统等，对煤矿关键部位进行实时监测，及时发现异常情况。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鼓励员工积极反馈身边的安全隐患，建立有效的信息收集和处理机制。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定期邀请行业专家对煤矿进行全面评估，提出专业意见和建议。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110" r="2311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9928" r="992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风险评估方法及应用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根据经验判断、历史数据等，对隐患进行初步分类和评估。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采用数学模型、统计分析等方法，对隐患进行量化分析和评估。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结合定性和定量评估结果，对隐患进行全面分析和评价，确定风险等级。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将评估结果应用于煤矿安全管理决策中，制定针对性的风险控制措施。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定性评估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定量评估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综合评估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某煤矿通过现场巡查和员工反馈，成功识别并消除了一起采煤机故障导致的重大安全隐患。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某煤矿利用技术监测手段，及时发现并处理了一起瓦斯超限事故隐患，避免了可能发生的严重后果。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某煤矿邀请行业专家进行全面评估，发现了多处潜在的安全隐患，并及时采取了整改措施，有效提升了煤矿的安全管理水平。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33" r="2183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案例分析：成功识别并消除重大隐患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76385" y="2094092"/>
            <a:ext cx="2239230" cy="12087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234036" y="3433643"/>
            <a:ext cx="5723930" cy="1991693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排查治理策略与措施制定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https://d.book118.com/377124010142006040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2024-09-13T07:12:11.100</cp:lastPrinted>
  <dcterms:created xsi:type="dcterms:W3CDTF">2024-09-12T23:12:11Z</dcterms:created>
  <dcterms:modified xsi:type="dcterms:W3CDTF">2024-09-12T23:12:13Z</dcterms:modified>
</cp:coreProperties>
</file>