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A6B60-3872-45A7-ADD4-746A9EEF6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41C17-EE8B-4125-98D0-B118A164E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9510D-5C41-430B-AD7C-A8FBCA699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28696-5460-40FC-BA97-D7CFD1841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374B05-A99B-49B4-A0C8-D7CE88C7C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E183BE-ED94-4C5F-BABF-D89011809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E9A0CD-2381-422D-82F6-6FE7FD0BE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E678F-9B41-4AFC-AC68-D64ED0C7E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70DD1-7B97-4951-86A8-5304B6389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BBE79-367B-4E6E-B6FF-7E75F642F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01AB4-2A0D-41F7-8891-39DFF3F6E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241201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《电子显微镜制样》ppt课件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电子显微镜制样简介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制样方法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制样过程中的注意事项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制样实例与效果展示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制样技术的发展趋势和未来展望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电子显微镜制样简介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128" b="311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电子显微镜制样的定义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电子显微镜制样是指通过一定的技术手段，将样品制备成适合电子显微镜观察的样品的过程。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它涉及到样品的收集、固定、脱水、包埋、切片等多个步骤，目的是将样品制成薄片或超薄片，以便在电子显微镜下观察其微观结构和形貌。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通过对样品进行电子显微镜制样，可以观察样品的超微结构和形貌，为研究样品的组成、结构、性能和反应机制等方面提供重要的实验依据。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在医学、生物学、环境科学、材料科学等领域，电子显微镜制样技术已经成为研究微观世界的重要手段，对于推动学科发展和技术创新具有重要意义。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电子显微镜制样的目的和意义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电子显微镜制样的基本原理是利用物理和化学方法，将样品制备成适合电子显微镜观察的超薄片或薄膜。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在制备过程中，需要对样品进行固定、脱水、包埋、切片等处理，以保持样品的原始结构和形貌。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68" b="786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同时，需要采用适当的切割技术和镀膜技术，以提高样品的电子透射率和观察效果。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电子显微镜制样的基本原理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制样方法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金属样品的制备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金属样品制备通常采用电解抛光、机械抛光或化学抛光等方法，以获得光滑、平整的表面。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在电解抛光中，金属样品作为阳极，在电解液中通过电流作用被抛光。机械抛光则是通过研磨材料对金属表面进行抛光。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化学抛光则是通过化学反应去除金属表面的凸起和划痕，以达到平滑表面的目的。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非金属样品制备通常采用离子减薄、超薄切片、聚焦离子束等手段。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离子减薄技术是通过离子束对样品进行逐层减薄，最终获得超薄样品。超薄切片技术则是利用刀片将样品切成超薄片。聚焦离子束技术则是利用离子束对样品进行精细加工和切割。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非金属样品的制备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生物样品制备通常采用超薄切片、冷冻固定等技术。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超薄切片技术是将生物样品切成超薄片，以便在电子显微镜下观察细胞和组织的结构。冷冻固定技术则是将生物样品迅速冷冻，以保持其结构和形态的完整性。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生物样品的制备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对于一些特殊样品，如陶瓷、玻璃等，需要采用特殊的制备方法。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陶瓷和玻璃样品的制备通常采用研磨、抛光、蚀刻等技术，以达到电子显微镜观察的要求。同时，对于一些具有特殊性质的样品，如易碎、易挥发等，也需要采用特殊的制备方法来保持其结构和形态的完整性。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其他特殊样品的制备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制样过程中的注意事项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https://d.book118.com/377124120164006040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2024-09-13T13:10:38.204</cp:lastPrinted>
  <dcterms:created xsi:type="dcterms:W3CDTF">2024-09-13T05:10:38Z</dcterms:created>
  <dcterms:modified xsi:type="dcterms:W3CDTF">2024-09-13T05:10:40Z</dcterms:modified>
</cp:coreProperties>
</file>