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EE27FE-0288-4419-B71A-3502FFE7F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B39C3-EF39-4A07-9B88-979306D31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1628B-E57B-420A-B722-87A40AC3B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0F5B74-7D21-4CF7-8FAC-04C02CCD8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571AAF-0C50-4E18-BBDA-727EFEFDB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116BAB-B78E-4081-AFFE-65014132B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087CB8-6D10-4D49-AD73-5B17AE9C2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4498BF-8864-4309-8438-767436F97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27C472-D5C4-4460-9ADC-3843B2ED9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2C240-322F-494B-83CC-41CC8B30E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2E329B-6CF4-4A7D-942D-C63FD28C9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24165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8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中国不宁腿综合征诊断与治疗指南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不宁腿综合征概述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中国不宁腿综合征的流行病学特征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不宁腿综合征的诊断方法与流程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不宁腿综合征的治疗方法与策略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不宁腿综合征的预防与管理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不宁腿综合征是一种常见的神经系统疾病，表现为腿部不适、无法静止、需要不断活动以缓解症状。该病对患者的生活质量造成严重影响，且常被误诊或漏诊。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随着医学研究的深入，不宁腿综合征的病因、病理机制和治疗方法逐渐明确，但临床实践中仍存在诸多问题，如诊断标准不统一、治疗方法不规范等。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制定中国不宁腿综合征诊断与治疗指南，旨在规范不宁腿综合征的诊断与治疗流程，提高临床医生的诊疗水平，为患者提供更加科学、有效的治疗方案。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指南，明确不宁腿综合征的诊断标准、治疗方法及疗效评估指标，为临床医生提供实用的操作指南和决策依据。同时，通过推广指南，提高公众对不宁腿综合征的认知和重视程度，促进患者及时就医和规范治疗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指南目的与目标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不宁腿综合征概述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不宁腿综合征（Restless Legs Syndrome，RLS）是一种神经系统疾病，主要表现为腿部不适、无法静止、需要不断移动的症状。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原发性不宁腿综合征和继发性不宁腿综合征，其中原发性不宁腿综合征病因不明，可能与遗传、脑内多巴胺系统异常有关；继发性不宁腿综合征则是由其他疾病引起的，如缺铁性贫血、肾功能不全等。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https://d.book118.com/377124165016006032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2024-09-04T17:36:28.099</cp:lastPrinted>
  <dcterms:created xsi:type="dcterms:W3CDTF">2024-09-04T09:36:28Z</dcterms:created>
  <dcterms:modified xsi:type="dcterms:W3CDTF">2024-09-04T09:36:30Z</dcterms:modified>
</cp:coreProperties>
</file>