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F756B-8C1A-422D-B345-6EA6CF815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7C595-C0F1-40C4-9C25-56D524022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23132-076B-4149-8446-984415F84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EC6BC-AB9C-4774-8ABF-10C7EB5CC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CDF89E-C360-47EA-B9A2-924069159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BF0AAD-E2D6-44A1-9F74-F875E70A6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64F35E-7955-4703-A9ED-C9D8D3DC1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11B32-4CE9-47AF-8BE8-B0F5C365D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FE479-4C5C-4997-8A3A-0AE61276C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ED8E8-E716-4041-B579-E18E4103D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E753B-804E-43D1-9C07-07A75C36D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26126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循环系统护理评估PPT\n## 1.循环系统基本概念及功能介绍\n### 1.1循环系统的组成及主要器官\n### 1.2循环系统的主要功能\n### 1.3循环系统与其他系统的相互作用\n## 2.循环系统常见疾病及病因分析\n### 2.1高血压病的病因及影响因素\n### 2.2冠状动脉粥样硬化的发生机制\n### 2.3心力衰竭的病因及病理生理过程\n## 3.循环系统护理评估方法与技巧\n### 3.1病史采集与体格检查在循环系统护理评估中的应用\n### 3.2循环系统实验室检查指标解读\n### 3.3循环系统护理评估中的心理与社会评估\n## 4.循环系统疾病的护理干预措施\n### 4.1高血压病的护理干预策略\n### 4.2冠状动脉粥样硬化性心脏病的护理干预措施\n### 4.3心力衰竭的护理干预措施\n## 5.循环系统护理评估案例分析与讨论\n### 5.1高血压病护理评估案例分析\n### 5.2冠状动脉粥样硬化性心脏病护理评估案例分析\n### 5.3心力衰竭护理评估案例分析\n## 6.循环系统护理评估的未来发展趋势与挑战\n### 6.1循环系统护理评估技术的创新与进展\n### 6.2循环系统护理评估在健康管理中的应用前景\n### 6.3循环系统护理评估面临的挑战与对策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循环系统护理评估PPT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循环系统基本概念及功能介绍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循环系统的组成及主要器官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循环系统由心脏、血管和血液组成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心脏：泵血器官，负责输送血液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血管：输送血液的管道，包括动脉、静脉和毛细血管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血液：携带营养物质、氧气和废物，实现体内物质交换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主要器官包括心脏、肺、肾和肝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心脏：负责泵血，维持血液循环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肺：实现氧气和二氧化碳的交换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肾：调节水分、电解质和酸碱平衡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肝：解毒、合成蛋白质和储存能量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输送营养物质、氧气和废物</a:t>
                </a:r>
                <a:endParaRPr/>
              </a:p>
            </p:txBody>
          </p:sp>
          <p:sp>
            <p:nvSpPr>
              <p:cNvPr id="22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通过血液循环将营养物质、氧气输送到各组织细胞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将废物和二氧化碳从组织细胞输送至排泄器官</a:t>
                </a:r>
                <a:endParaRPr/>
              </a:p>
            </p:txBody>
          </p:sp>
        </p:grpSp>
        <p:grpSp>
          <p:nvGrpSpPr>
            <p:cNvPr id="22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调节内分泌和体温</a:t>
                </a:r>
                <a:endParaRPr/>
              </a:p>
            </p:txBody>
          </p:sp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循环系统通过激素调节内分泌平衡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通过血液循环调节体温，维持恒定</a:t>
                </a:r>
                <a:endParaRPr/>
              </a:p>
            </p:txBody>
          </p:sp>
        </p:grpSp>
        <p:grpSp>
          <p:nvGrpSpPr>
            <p:cNvPr id="23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免疫防御和凝血功能</a:t>
                </a:r>
                <a:endParaRPr/>
              </a:p>
            </p:txBody>
          </p:sp>
          <p:sp>
            <p:nvSpPr>
              <p:cNvPr id="23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循环系统中的白细胞参与免疫防御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血液中的凝血因子参与凝血过程，防止出血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循环系统的主要功能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循环系统将氧气输送到肺部进行气体交换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呼吸系统将二氧化碳输送到循环系统，实现废物排放</a:t>
                </a:r>
                <a:endParaRPr/>
              </a:p>
            </p:txBody>
          </p:sp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与呼吸系统的相互作用</a:t>
                </a:r>
                <a:endParaRPr/>
              </a:p>
            </p:txBody>
          </p:sp>
        </p:grpSp>
        <p:grpSp>
          <p:nvGrpSpPr>
            <p:cNvPr id="24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循环系统将营养物质输送到消化系统进行吸收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消化系统将废物输送到循环系统进行排泄</a:t>
                </a:r>
                <a:endParaRPr/>
              </a:p>
            </p:txBody>
          </p:sp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与消化系统的相互作用</a:t>
                </a:r>
                <a:endParaRPr/>
              </a:p>
            </p:txBody>
          </p:sp>
        </p:grpSp>
        <p:grpSp>
          <p:nvGrpSpPr>
            <p:cNvPr id="24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循环系统将废物输送到泌尿系统进行排泄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泌尿系统调节水分、电解质和酸碱平衡，影响循环系统</a:t>
                </a:r>
                <a:endParaRPr/>
              </a:p>
            </p:txBody>
          </p:sp>
          <p:sp>
            <p:nvSpPr>
              <p:cNvPr id="2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与泌尿系统的相互作用</a:t>
                </a:r>
                <a:endParaRPr/>
              </a:p>
            </p:txBody>
          </p:sp>
        </p:grpSp>
      </p:grpSp>
      <p:pic>
        <p:nvPicPr>
          <p:cNvPr id="24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循环系统与其他系统的相互作用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循环系统常见疾病及病因分析</a:t>
            </a:r>
            <a:endParaRPr/>
          </a:p>
        </p:txBody>
      </p:sp>
      <p:sp>
        <p:nvSpPr>
          <p:cNvPr id="25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遗传因素：家族遗传、基因突变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环境因素：饮食、生活习惯、精神压力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内分泌因素：胰岛素抵抗、肾上腺素分泌过多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年龄：随着年龄增长，高血压发病率逐渐升高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体重：肥胖者高血压发病率高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吸烟：长期吸烟者高血压发病率高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饮酒：过量饮酒者高血压发病率高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高血压病的病因及影响因素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内皮损伤：高血压、高血脂、吸烟等因素导致内皮损伤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炎症反应：内皮损伤后，炎症细胞聚集，释放炎症因子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脂质沉积：炎症反应导致脂质沉积，形成斑块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斑块破裂：斑块破裂导致血栓形成，引发心肌梗死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高血压：长期高血压导致冠状动脉粥样硬化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高血脂：高胆固醇、高甘油三酯导致冠状动脉粥样硬化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吸烟：吸烟导致血管内皮损伤，加速冠状动脉粥样硬化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糖尿病：糖尿病加速冠状动脉粥样硬化进程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冠状动脉粥样硬化的发生机制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缺血性心肌病：冠状动脉粥样硬化、心肌梗死导致心肌缺血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心脏瓣膜病：心脏瓣膜狭窄或关闭不全，影响心脏功能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高血压性心脏病：长期高血压导致心脏负荷增加，心肌肥厚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遗传性心脏病：遗传因素导致心肌病、心律失常等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病理生理过程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心肌损伤：病因导致心肌细胞损伤、坏死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心肌纤维化：心肌损伤后，纤维组织替代心肌组织，导致心功能减退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心脏泵血功能减退：心肌纤维化导致心脏泵血功能减退，心力衰竭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心力衰竭的病因及病理生理过程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循环系统护理评估方法与技巧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病史采集与体格检查在循环系统护理评估中的应用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病史采集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了解患者的一般情况：年龄、性别、职业等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了解患者的既往病史：高血压、心脏病、糖尿病等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了解患者的家族病史：遗传性疾病、家族高血压等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了解患者的现病史：症状、发病时间、治疗经过等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体格检查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心脏检查：心率、心律、心音、心脏杂音等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血管检查：血压、脉搏、四肢动脉搏动等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肺部检查：呼吸音、肺动脉瓣区杂音等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腹部检查：肝脾触诊、肾脏叩诊等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循环系统实验室检查指标解读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红细胞计数、血红蛋白、红细胞压积：评估贫血程度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白细胞计数、分类：评估感染情况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血小板计数：评估出血风险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尿液检查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尿蛋白、尿红细胞：评估肾脏功能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尿糖：评估糖尿病控制情况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心电图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心率、心律、心电图波形：评估心脏功能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ST段、T波改变：评估心肌缺血、心肌梗死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41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心脏超声：评估心脏结构、心脏功能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冠状动脉造影：评估冠状动脉狭窄、闭塞情况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循环系统护理评估中的心理与社会评估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焦虑、抑郁：评估患者的心理状态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心理应对能力：评估患者面对疾病的心态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家庭支持：评估家庭成员对患者的关心和支持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社会支持：评估社会对患者的帮助和支持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职业背景：评估患者的职业特点，对疾病的影响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https://d.book118.com/377126126050006043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循环系统护理评估PPT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2024-09-17T01:59:17.326</cp:lastPrinted>
  <dcterms:created xsi:type="dcterms:W3CDTF">2024-09-16T17:59:17Z</dcterms:created>
  <dcterms:modified xsi:type="dcterms:W3CDTF">2024-09-16T17:59:19Z</dcterms:modified>
</cp:coreProperties>
</file>