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C975F-576F-4567-82A0-D013F2B3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E2B16-8EFA-44DE-8421-0F7BFDC0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31A67-F3F0-4915-B1C3-BDC6C317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2EBD3-E985-45B9-93DB-17E89762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E04C2-E0B5-4EFB-8143-8DAA8D9C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FE3BF-383A-49F4-94F2-2F9EAB25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F9E0B-5DC4-491C-BA5B-A18E97E35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BE2EF-3C5F-4C5B-8F80-3E17814F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F273D-686D-4D8F-88F9-0048E77F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67022-1C83-45E0-880C-E4417937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EABF-A2A9-47D5-BBD8-A2B2F5D5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004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财务管理制度对企业利润分配的规范与调控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企业利润分配的规范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财务管理制度对企业利润分配的调控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财务管理制度对企业利润分配的影响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财务管理制度是企业为了规范财务管理活动、保障资金安全、提高资金使用效率而制定的制度。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财务管理制度对于企业的稳定发展、风险防控和经济效益具有重要意义，是企业管理体系的重要组成部分。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财务管理制度的目标是实现企业价值的最大化，通过规范财务管理活动，提高企业的经济效益和核心竞争力。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财务管理制度应遵循合法性、合规性、科学性、实用性和规范性等原则，确保制度的可操作性和有效性。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19" r="2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涉及企业利润分配、利润核算等方面的规定，以保障企业利润的合理分配和有效利用。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规范企业成本核算、控制和管理的制度，有助于降低成本和提高经济效益。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针对企业各类资产的管理规定，包括固定资产、流动资产等，旨在保障资产安全和完整。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包括会计科目、会计凭证、会计账簿、财务报表等内容，是财务管理的基础。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涉及资金收支、筹资、投资等环节的管理规定，以确保资金安全和提高使用效益。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企业利润分配的规范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利润分配原则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企业在利润分配时，应遵循公平、合理、有效和可持续的原则，确保所有股东的利益得到保障。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利润分配程序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企业应按照法定的程序进行利润分配，包括提取法定公积金、任意公积金等，以及向股东分配股利等。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利润分配的原则与程序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企业进行利润分配的依据是公司的盈利状况和财务状况，以及股东的持股比例和贡献等。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企业应按照法定的标准和程序进行利润分配，确保分配的公正性和合理性。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利润分配的依据与标准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利润分配的方案与决策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利润分配方案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企业应根据自身的盈利状况和财务状况，制定合理的利润分配方案，确保公司的可持续发展和股东的利益。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利润分配决策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企业的董事会或股东大会应根据公司的实际情况和股东的意见，做出合理的利润分配决策。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财务管理制度对企业利润分配的调控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https://d.book118.com/377130045010006043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2024-09-16T16:53:00.419</cp:lastPrinted>
  <dcterms:created xsi:type="dcterms:W3CDTF">2024-09-16T08:53:00Z</dcterms:created>
  <dcterms:modified xsi:type="dcterms:W3CDTF">2024-09-16T08:53:02Z</dcterms:modified>
</cp:coreProperties>
</file>