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C65A1-5F4D-4412-BFE5-366AB605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42729-2DA0-4A7A-A225-C97591B4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A118F-0992-4021-A261-C52852492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23388-CAE2-45B1-BD4E-E97E667A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81FD3-DD51-40BD-ADCE-8D6168F4B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9B2C5-2271-4700-86DB-E9DA9F4D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8723D-39BE-49CF-B764-340D88C47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4E19E-83D8-419C-A047-CF623814C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11036-0FC0-4594-83F2-097386496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8EA9E-5880-47DE-A239-0ECBFD06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B2488-6847-4F70-BEA9-045BFDE5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102114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创新创业未来工作计划书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随着全球经济格局的不断变化，创新创业成为推动经济发展的重要动力。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当前经济形势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新技术的不断涌现，为创新创业提供了更多的机会和可能性。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政府对创新创业的支持力度不断加大，为创新创业提供了良好的政策环境。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03" b="93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通过创新创业，企业可以开发出更具竞争力的产品和服务，提高市场份额和盈利能力。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创新创业有助于推动经济增长，创造就业机会，提高国家整体经济实力。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通过实施创新创业工作计划，可以培养出一批具有创新思维和实践能力的人才，为未来的发展奠定人才基础。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当前全球经济处于复苏阶段，市场需求逐渐恢复，为企业提供了更多的发展机会。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17" r="29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随着科技的不断进步，新兴产业和领域不断涌现，为创新创业提供了广阔的发展空间。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各国政府纷纷出台政策鼓励创新创业，为创新创业提供了良好的政策环境。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创新创业的优劣势分析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创新性强：创新创业通常涉及新技术、新模式、新市场等，能够满足消费者不断变化的需求。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灵活性高：创新创业企业规模较小，决策灵活，能够快速适应市场变化。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资源有限：创新创业企业通常资源有限，缺乏资金、人才等支持。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风险较高：创新创业面临较大的市场风险和技术风险，成功率相对较低。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某科技公司通过技术创新，开发出一款智能家居产品，在市场上取得了巨大成功。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某创业团队利用互联网平台，打造了一个全新的在线教育模式，吸引了大量用户。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某初创企业通过深入挖掘市场需求，推出了一款个性化定制的产品，满足了消费者的个性化需求。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关注行业动态和技术趋势，将最新技术应用于产品创新。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总结词：持续优化产品，提升用户体验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定期收集用户反馈，针对性优化产品功能和界面设计。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建立产品创新机制，鼓励团队成员提出创新意见和方案。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产品创新计划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市场拓展计划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总结词：扩大市场份额，提高品牌影响力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分析目标市场和潜在客户，制定针对性的市场拓展策略。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加强品牌宣传和推广，提高品牌知名度和美誉度。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https://d.book118.com/377131021146006035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2024-09-10T10:30:38.102</cp:lastPrinted>
  <dcterms:created xsi:type="dcterms:W3CDTF">2024-09-10T02:30:38Z</dcterms:created>
  <dcterms:modified xsi:type="dcterms:W3CDTF">2024-09-10T02:30:40Z</dcterms:modified>
</cp:coreProperties>
</file>