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5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image" Target="../media/image2.svg" /><Relationship Id="rId13" Type="http://schemas.openxmlformats.org/officeDocument/2006/relationships/tags" Target="../tags/tag11.xml" /><Relationship Id="rId14" Type="http://schemas.openxmlformats.org/officeDocument/2006/relationships/image" Target="../media/image3.png" /><Relationship Id="rId15" Type="http://schemas.openxmlformats.org/officeDocument/2006/relationships/image" Target="../media/image4.sv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image" Target="../media/image6.svg" /><Relationship Id="rId19" Type="http://schemas.openxmlformats.org/officeDocument/2006/relationships/tags" Target="../tags/tag13.xml" /><Relationship Id="rId2" Type="http://schemas.openxmlformats.org/officeDocument/2006/relationships/tags" Target="../tags/tag2.xml" /><Relationship Id="rId20" Type="http://schemas.openxmlformats.org/officeDocument/2006/relationships/image" Target="../media/image7.png" /><Relationship Id="rId21" Type="http://schemas.openxmlformats.org/officeDocument/2006/relationships/image" Target="../media/image8.svg" /><Relationship Id="rId22" Type="http://schemas.openxmlformats.org/officeDocument/2006/relationships/tags" Target="../tags/tag14.xml" /><Relationship Id="rId23" Type="http://schemas.openxmlformats.org/officeDocument/2006/relationships/image" Target="../media/image9.png" /><Relationship Id="rId24" Type="http://schemas.openxmlformats.org/officeDocument/2006/relationships/image" Target="../media/image10.svg" /><Relationship Id="rId25" Type="http://schemas.openxmlformats.org/officeDocument/2006/relationships/tags" Target="../tags/tag15.xml" /><Relationship Id="rId26" Type="http://schemas.openxmlformats.org/officeDocument/2006/relationships/image" Target="../media/image11.png" /><Relationship Id="rId27" Type="http://schemas.openxmlformats.org/officeDocument/2006/relationships/image" Target="../media/image12.svg" /><Relationship Id="rId28" Type="http://schemas.openxmlformats.org/officeDocument/2006/relationships/tags" Target="../tags/tag16.xml" /><Relationship Id="rId29" Type="http://schemas.openxmlformats.org/officeDocument/2006/relationships/tags" Target="../tags/tag17.xml" /><Relationship Id="rId3" Type="http://schemas.openxmlformats.org/officeDocument/2006/relationships/tags" Target="../tags/tag3.xml" /><Relationship Id="rId30" Type="http://schemas.openxmlformats.org/officeDocument/2006/relationships/tags" Target="../tags/tag18.xml" /><Relationship Id="rId31" Type="http://schemas.openxmlformats.org/officeDocument/2006/relationships/tags" Target="../tags/tag19.xml" /><Relationship Id="rId32" Type="http://schemas.openxmlformats.org/officeDocument/2006/relationships/tags" Target="../tags/tag20.xml" /><Relationship Id="rId33" Type="http://schemas.openxmlformats.org/officeDocument/2006/relationships/tags" Target="../tags/tag21.xml" /><Relationship Id="rId34" Type="http://schemas.openxmlformats.org/officeDocument/2006/relationships/tags" Target="../tags/tag22.xml" /><Relationship Id="rId35" Type="http://schemas.openxmlformats.org/officeDocument/2006/relationships/tags" Target="../tags/tag23.xml" /><Relationship Id="rId36" Type="http://schemas.openxmlformats.org/officeDocument/2006/relationships/tags" Target="../tags/tag24.xml" /><Relationship Id="rId37" Type="http://schemas.openxmlformats.org/officeDocument/2006/relationships/tags" Target="../tags/tag25.xml" /><Relationship Id="rId38" Type="http://schemas.openxmlformats.org/officeDocument/2006/relationships/tags" Target="../tags/tag26.xml" /><Relationship Id="rId39" Type="http://schemas.openxmlformats.org/officeDocument/2006/relationships/tags" Target="../tags/tag27.xml" /><Relationship Id="rId4" Type="http://schemas.openxmlformats.org/officeDocument/2006/relationships/tags" Target="../tags/tag4.xml" /><Relationship Id="rId40" Type="http://schemas.openxmlformats.org/officeDocument/2006/relationships/tags" Target="../tags/tag28.xml" /><Relationship Id="rId41" Type="http://schemas.openxmlformats.org/officeDocument/2006/relationships/tags" Target="../tags/tag29.xml" /><Relationship Id="rId42" Type="http://schemas.openxmlformats.org/officeDocument/2006/relationships/tags" Target="../tags/tag30.xml" /><Relationship Id="rId43" Type="http://schemas.openxmlformats.org/officeDocument/2006/relationships/tags" Target="../tags/tag31.xml" /><Relationship Id="rId44" Type="http://schemas.openxmlformats.org/officeDocument/2006/relationships/tags" Target="../tags/tag32.xml" /><Relationship Id="rId45" Type="http://schemas.openxmlformats.org/officeDocument/2006/relationships/tags" Target="../tags/tag33.xml" /><Relationship Id="rId46" Type="http://schemas.openxmlformats.org/officeDocument/2006/relationships/tags" Target="../tags/tag34.xml" /><Relationship Id="rId47" Type="http://schemas.openxmlformats.org/officeDocument/2006/relationships/tags" Target="../tags/tag35.xml" /><Relationship Id="rId48" Type="http://schemas.openxmlformats.org/officeDocument/2006/relationships/tags" Target="../tags/tag36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image" Target="../media/image15.png" /><Relationship Id="rId11" Type="http://schemas.openxmlformats.org/officeDocument/2006/relationships/image" Target="../media/image16.svg" /><Relationship Id="rId12" Type="http://schemas.openxmlformats.org/officeDocument/2006/relationships/tags" Target="../tags/tag49.xml" /><Relationship Id="rId13" Type="http://schemas.openxmlformats.org/officeDocument/2006/relationships/image" Target="../media/image17.png" /><Relationship Id="rId14" Type="http://schemas.openxmlformats.org/officeDocument/2006/relationships/image" Target="../media/image18.svg" /><Relationship Id="rId15" Type="http://schemas.openxmlformats.org/officeDocument/2006/relationships/tags" Target="../tags/tag50.xml" /><Relationship Id="rId16" Type="http://schemas.openxmlformats.org/officeDocument/2006/relationships/image" Target="../media/image19.png" /><Relationship Id="rId17" Type="http://schemas.openxmlformats.org/officeDocument/2006/relationships/image" Target="../media/image20.svg" /><Relationship Id="rId18" Type="http://schemas.openxmlformats.org/officeDocument/2006/relationships/tags" Target="../tags/tag51.xml" /><Relationship Id="rId19" Type="http://schemas.openxmlformats.org/officeDocument/2006/relationships/image" Target="../media/image21.png" /><Relationship Id="rId2" Type="http://schemas.openxmlformats.org/officeDocument/2006/relationships/tags" Target="../tags/tag43.xml" /><Relationship Id="rId20" Type="http://schemas.openxmlformats.org/officeDocument/2006/relationships/image" Target="../media/image22.svg" /><Relationship Id="rId21" Type="http://schemas.openxmlformats.org/officeDocument/2006/relationships/tags" Target="../tags/tag52.xml" /><Relationship Id="rId22" Type="http://schemas.openxmlformats.org/officeDocument/2006/relationships/image" Target="../media/image23.png" /><Relationship Id="rId23" Type="http://schemas.openxmlformats.org/officeDocument/2006/relationships/image" Target="../media/image24.svg" /><Relationship Id="rId24" Type="http://schemas.openxmlformats.org/officeDocument/2006/relationships/tags" Target="../tags/tag53.xml" /><Relationship Id="rId25" Type="http://schemas.openxmlformats.org/officeDocument/2006/relationships/tags" Target="../tags/tag54.xml" /><Relationship Id="rId26" Type="http://schemas.openxmlformats.org/officeDocument/2006/relationships/tags" Target="../tags/tag55.xml" /><Relationship Id="rId27" Type="http://schemas.openxmlformats.org/officeDocument/2006/relationships/tags" Target="../tags/tag56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3.png" /><Relationship Id="rId8" Type="http://schemas.openxmlformats.org/officeDocument/2006/relationships/image" Target="../media/image14.svg" /><Relationship Id="rId9" Type="http://schemas.openxmlformats.org/officeDocument/2006/relationships/tags" Target="../tags/tag4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image" Target="../media/image26.svg" /><Relationship Id="rId11" Type="http://schemas.openxmlformats.org/officeDocument/2006/relationships/tags" Target="../tags/tag61.xml" /><Relationship Id="rId12" Type="http://schemas.openxmlformats.org/officeDocument/2006/relationships/image" Target="../media/image27.png" /><Relationship Id="rId13" Type="http://schemas.openxmlformats.org/officeDocument/2006/relationships/image" Target="../media/image28.svg" /><Relationship Id="rId14" Type="http://schemas.openxmlformats.org/officeDocument/2006/relationships/tags" Target="../tags/tag62.xml" /><Relationship Id="rId15" Type="http://schemas.openxmlformats.org/officeDocument/2006/relationships/image" Target="../media/image7.png" /><Relationship Id="rId16" Type="http://schemas.openxmlformats.org/officeDocument/2006/relationships/image" Target="../media/image8.svg" /><Relationship Id="rId17" Type="http://schemas.openxmlformats.org/officeDocument/2006/relationships/tags" Target="../tags/tag63.xml" /><Relationship Id="rId18" Type="http://schemas.openxmlformats.org/officeDocument/2006/relationships/image" Target="../media/image29.png" /><Relationship Id="rId19" Type="http://schemas.openxmlformats.org/officeDocument/2006/relationships/image" Target="../media/image30.svg" /><Relationship Id="rId2" Type="http://schemas.openxmlformats.org/officeDocument/2006/relationships/tags" Target="../tags/tag58.xml" /><Relationship Id="rId20" Type="http://schemas.openxmlformats.org/officeDocument/2006/relationships/tags" Target="../tags/tag64.xml" /><Relationship Id="rId21" Type="http://schemas.openxmlformats.org/officeDocument/2006/relationships/image" Target="../media/image31.png" /><Relationship Id="rId22" Type="http://schemas.openxmlformats.org/officeDocument/2006/relationships/image" Target="../media/image32.svg" /><Relationship Id="rId23" Type="http://schemas.openxmlformats.org/officeDocument/2006/relationships/tags" Target="../tags/tag65.xml" /><Relationship Id="rId24" Type="http://schemas.openxmlformats.org/officeDocument/2006/relationships/tags" Target="../tags/tag66.xml" /><Relationship Id="rId25" Type="http://schemas.openxmlformats.org/officeDocument/2006/relationships/tags" Target="../tags/tag67.xml" /><Relationship Id="rId26" Type="http://schemas.openxmlformats.org/officeDocument/2006/relationships/tags" Target="../tags/tag68.xml" /><Relationship Id="rId27" Type="http://schemas.openxmlformats.org/officeDocument/2006/relationships/tags" Target="../tags/tag69.xml" /><Relationship Id="rId28" Type="http://schemas.openxmlformats.org/officeDocument/2006/relationships/slideMaster" Target="../slideMasters/slideMaster2.xml" /><Relationship Id="rId3" Type="http://schemas.openxmlformats.org/officeDocument/2006/relationships/image" Target="../media/image13.png" /><Relationship Id="rId4" Type="http://schemas.openxmlformats.org/officeDocument/2006/relationships/image" Target="../media/image14.svg" /><Relationship Id="rId5" Type="http://schemas.openxmlformats.org/officeDocument/2006/relationships/tags" Target="../tags/tag59.xml" /><Relationship Id="rId6" Type="http://schemas.openxmlformats.org/officeDocument/2006/relationships/image" Target="../media/image3.png" /><Relationship Id="rId7" Type="http://schemas.openxmlformats.org/officeDocument/2006/relationships/image" Target="../media/image4.svg" /><Relationship Id="rId8" Type="http://schemas.openxmlformats.org/officeDocument/2006/relationships/tags" Target="../tags/tag60.xml" /><Relationship Id="rId9" Type="http://schemas.openxmlformats.org/officeDocument/2006/relationships/image" Target="../media/image25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08A2A-7221-4036-BD99-74F220793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14733-52E9-4480-84E8-5D4F26ECC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792DE-1077-40DF-8C9C-412D42431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F2E295-6D5B-4A6C-914B-73137C128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A6ED82-113D-4979-A1B0-316436118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405B05-4AF8-4AA0-A908-548ECD286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538EDF-6AE3-4E22-94AE-7A72BD5FE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4EFD2B-B937-47F7-A341-FC886CA4C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F6534B-CDDC-4D86-AF89-5481340A8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BD626-6458-4DBA-AC02-2EE8FCFD7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B4DB2-88BB-4632-AAF3-3BB195CCC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24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7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5" name="5" descr="5资源 6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3" descr="6资源 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7" name="7" descr="4资源 5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8" name="1" descr="1资源 2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2" descr="2资源 3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0" name="6" descr="3资源 4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1" name="椭圆 10"/>
          <p:cNvSpPr/>
          <p:nvPr>
            <p:custDataLst>
              <p:tags r:id="rId29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椭圆 12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4" name="椭圆 13"/>
          <p:cNvSpPr/>
          <p:nvPr>
            <p:custDataLst>
              <p:tags r:id="rId31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1" name="椭圆 20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34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5" name="椭圆 24"/>
          <p:cNvSpPr/>
          <p:nvPr>
            <p:custDataLst>
              <p:tags r:id="rId35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6" name="椭圆 25"/>
          <p:cNvSpPr>
            <a:spLocks noChangeAspect="1"/>
          </p:cNvSpPr>
          <p:nvPr>
            <p:custDataLst>
              <p:tags r:id="rId36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/>
          <p:nvPr>
            <p:custDataLst>
              <p:tags r:id="rId37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>
            <a:spLocks noChangeAspect="1"/>
          </p:cNvSpPr>
          <p:nvPr>
            <p:custDataLst>
              <p:tags r:id="rId38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/>
          <p:nvPr>
            <p:custDataLst>
              <p:tags r:id="rId40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矩形 31"/>
          <p:cNvSpPr/>
          <p:nvPr>
            <p:custDataLst>
              <p:tags r:id="rId41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42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椭圆 33"/>
          <p:cNvSpPr>
            <a:spLocks noChangeAspect="1"/>
          </p:cNvSpPr>
          <p:nvPr>
            <p:custDataLst>
              <p:tags r:id="rId43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/>
          <p:nvPr>
            <p:custDataLst>
              <p:tags r:id="rId44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>
            <a:spLocks noChangeAspect="1"/>
          </p:cNvSpPr>
          <p:nvPr>
            <p:custDataLst>
              <p:tags r:id="rId45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9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71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2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73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5" descr="5资源 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6" name="3" descr="6资源 7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4" descr="7资源 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3" name="7" descr="4资源 5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5" name="2" descr="2资源 3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6" name="6" descr="3资源 4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5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14" name="5" descr="5资源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7" name="3" descr="6资源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8" name="4" descr="7资源 8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0" name="1" descr="1资源 2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6" descr="3资源 4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3" name="矩形 12"/>
          <p:cNvSpPr/>
          <p:nvPr>
            <p:custDataLst>
              <p:tags r:id="rId24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8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7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8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9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7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3110104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  <p:sp>
        <p:nvSpPr>
          <p:cNvPr id="37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38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单侧不完全唇裂健康宣教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3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43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7849870" y="389191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序号"/>
          <p:cNvSpPr txBox="1"/>
          <p:nvPr>
            <p:custDataLst>
              <p:tags r:id="rId6"/>
            </p:custDataLst>
          </p:nvPr>
        </p:nvSpPr>
        <p:spPr>
          <a:xfrm>
            <a:off x="721550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46" name="标题"/>
          <p:cNvSpPr txBox="1"/>
          <p:nvPr>
            <p:custDataLst>
              <p:tags r:id="rId7"/>
            </p:custDataLst>
          </p:nvPr>
        </p:nvSpPr>
        <p:spPr>
          <a:xfrm>
            <a:off x="794512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预防唇裂的措施和知识普及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48" name="直接连接符 47"/>
          <p:cNvCxnSpPr/>
          <p:nvPr>
            <p:custDataLst>
              <p:tags r:id="rId8"/>
            </p:custDataLst>
          </p:nvPr>
        </p:nvCxnSpPr>
        <p:spPr>
          <a:xfrm flipH="1" flipV="1">
            <a:off x="4658360" y="389191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序号"/>
          <p:cNvSpPr txBox="1"/>
          <p:nvPr>
            <p:custDataLst>
              <p:tags r:id="rId9"/>
            </p:custDataLst>
          </p:nvPr>
        </p:nvSpPr>
        <p:spPr>
          <a:xfrm>
            <a:off x="402399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51" name="标题"/>
          <p:cNvSpPr txBox="1"/>
          <p:nvPr>
            <p:custDataLst>
              <p:tags r:id="rId10"/>
            </p:custDataLst>
          </p:nvPr>
        </p:nvSpPr>
        <p:spPr>
          <a:xfrm>
            <a:off x="475361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家长在唇裂患儿护理中的角色和责任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1"/>
            </p:custDataLst>
          </p:nvPr>
        </p:nvCxnSpPr>
        <p:spPr>
          <a:xfrm flipH="1" flipV="1">
            <a:off x="306260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序号"/>
          <p:cNvSpPr txBox="1"/>
          <p:nvPr>
            <p:custDataLst>
              <p:tags r:id="rId12"/>
            </p:custDataLst>
          </p:nvPr>
        </p:nvSpPr>
        <p:spPr>
          <a:xfrm>
            <a:off x="242824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36" name="标题"/>
          <p:cNvSpPr txBox="1"/>
          <p:nvPr>
            <p:custDataLst>
              <p:tags r:id="rId13"/>
            </p:custDataLst>
          </p:nvPr>
        </p:nvSpPr>
        <p:spPr>
          <a:xfrm>
            <a:off x="315785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唇裂的成因和影响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58" name="直接连接符 57"/>
          <p:cNvCxnSpPr/>
          <p:nvPr>
            <p:custDataLst>
              <p:tags r:id="rId14"/>
            </p:custDataLst>
          </p:nvPr>
        </p:nvCxnSpPr>
        <p:spPr>
          <a:xfrm flipH="1" flipV="1">
            <a:off x="625411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序号"/>
          <p:cNvSpPr txBox="1"/>
          <p:nvPr>
            <p:custDataLst>
              <p:tags r:id="rId15"/>
            </p:custDataLst>
          </p:nvPr>
        </p:nvSpPr>
        <p:spPr>
          <a:xfrm>
            <a:off x="561975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1" name="标题"/>
          <p:cNvSpPr txBox="1"/>
          <p:nvPr>
            <p:custDataLst>
              <p:tags r:id="rId16"/>
            </p:custDataLst>
          </p:nvPr>
        </p:nvSpPr>
        <p:spPr>
          <a:xfrm>
            <a:off x="634936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单侧不完全唇裂的症状和诊断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944562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序号"/>
          <p:cNvSpPr txBox="1"/>
          <p:nvPr>
            <p:custDataLst>
              <p:tags r:id="rId18"/>
            </p:custDataLst>
          </p:nvPr>
        </p:nvSpPr>
        <p:spPr>
          <a:xfrm>
            <a:off x="881126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6" name="标题"/>
          <p:cNvSpPr txBox="1"/>
          <p:nvPr>
            <p:custDataLst>
              <p:tags r:id="rId19"/>
            </p:custDataLst>
          </p:nvPr>
        </p:nvSpPr>
        <p:spPr>
          <a:xfrm>
            <a:off x="954087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单侧不完全唇裂的治疗和康复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唇裂的成因和影响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唇裂的生理成因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遗传因素：家族中有唇裂病史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环境因素：孕期接触有害物质，如烟酒、辐射等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营养因素：孕期营养不良，缺乏维生素等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药物因素：孕期服用某些药物，如抗癫痫药、抗抑郁药等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其他因素：孕期感染、创伤等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唇裂对患儿心理的影响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自卑感：患儿可能会因为唇裂而感到自卑，认为自己与其他人不同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社交恐惧：患儿可能会因为唇裂而害怕与人交往，担心受到嘲笑和歧视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心理压力：患儿可能会因为唇裂而感到心理压力，担心自己的未来和前途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情绪波动：患儿可能会因为唇裂而情绪波动较大，容易产生焦虑、抑郁等情绪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唇裂对患儿生活的影响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语言障碍：唇裂可能导致发音不清，影响语言交流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心理压力：唇裂患儿可能面临他人的歧视和嘲笑，产生自卑心理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社交障碍：唇裂患儿可能因为外貌缺陷，难以融入集体和社会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饮食困难：唇裂患儿在进食时可能会遇到困难，影响营养摄入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单侧不完全唇裂的症状和诊断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症状描述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唇裂：一侧上唇裂开，形成裂隙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鼻畸形：鼻翼塌陷，鼻孔不对称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牙槽突裂：牙槽突裂开，影响牙齿排列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唇部功能障碍：影响进食、语言、微笑等功能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诊断标准和流程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症状：单侧不完全唇裂，包括上唇裂和下唇裂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诊断标准：根据临床表现和影像学检查结果进行诊断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诊断流程：首先进行临床检查，然后进行影像学检查，最后进行病理学检查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治疗方案：根据诊断结果制定个性化的治疗方案，包括手术治疗和非手术治疗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单侧不完全唇裂的治疗和康复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手术治疗的时机和方式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手术时机：一般在出生后3-6个月进行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手术方式：采用唇裂修复术，包括唇部缝合、鼻翼整形等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手术效果：术后唇部外观得到改善，功能恢复良好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术后护理：注意口腔卫生，避免感染，定期复查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https://d.book118.com/377131101045006036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YPE" val="b"/>
  <p:tag name="KSO_WM_UNIT_USESOURCEFORMAT_APPLY" val="0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1"/>
  <p:tag name="KSO_WM_UNIT_INDEX" val="1_5_1"/>
  <p:tag name="KSO_WM_UNIT_LAYERLEVEL" val="1_1_1"/>
  <p:tag name="KSO_WM_UNIT_LINE_FORE_SCHEMECOLOR_INDEX" val="7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2"/>
  <p:tag name="KSO_WM_UNIT_INDEX" val="1_5_2"/>
  <p:tag name="KSO_WM_UNIT_LAYERLEVEL" val="1_1_1"/>
  <p:tag name="KSO_WM_UNIT_SUBTYPE" val="d"/>
  <p:tag name="KSO_WM_UNIT_TEXT_FILL_FORE_SCHEMECOLOR_INDEX" val="14"/>
  <p:tag name="KSO_WM_UNIT_TEXT_SHADOW_SCHEMECOLOR_INDEX" val="10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1"/>
  <p:tag name="KSO_WM_UNIT_INDEX" val="1_4_1"/>
  <p:tag name="KSO_WM_UNIT_LAYERLEVEL" val="1_1_1"/>
  <p:tag name="KSO_WM_UNIT_LINE_FORE_SCHEMECOLOR_INDEX" val="7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2"/>
  <p:tag name="KSO_WM_UNIT_INDEX" val="1_4_2"/>
  <p:tag name="KSO_WM_UNIT_LAYERLEVEL" val="1_1_1"/>
  <p:tag name="KSO_WM_UNIT_SUBTYPE" val="d"/>
  <p:tag name="KSO_WM_UNIT_TEXT_FILL_FORE_SCHEMECOLOR_INDEX" val="14"/>
  <p:tag name="KSO_WM_UNIT_TEXT_SHADOW_SCHEMECOLOR_INDEX" val="10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1"/>
  <p:tag name="KSO_WM_UNIT_INDEX" val="1_1_1"/>
  <p:tag name="KSO_WM_UNIT_LAYERLEVEL" val="1_1_1"/>
  <p:tag name="KSO_WM_UNIT_LINE_FORE_SCHEMECOLOR_INDEX" val="7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2"/>
  <p:tag name="KSO_WM_UNIT_INDEX" val="1_1_2"/>
  <p:tag name="KSO_WM_UNIT_LAYERLEVEL" val="1_1_1"/>
  <p:tag name="KSO_WM_UNIT_SUBTYPE" val="d"/>
  <p:tag name="KSO_WM_UNIT_TEXT_FILL_FORE_SCHEMECOLOR_INDEX" val="14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27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1"/>
  <p:tag name="KSO_WM_UNIT_INDEX" val="1_2_1"/>
  <p:tag name="KSO_WM_UNIT_LAYERLEVEL" val="1_1_1"/>
  <p:tag name="KSO_WM_UNIT_LINE_FORE_SCHEMECOLOR_INDEX" val="7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2"/>
  <p:tag name="KSO_WM_UNIT_INDEX" val="1_2_2"/>
  <p:tag name="KSO_WM_UNIT_LAYERLEVEL" val="1_1_1"/>
  <p:tag name="KSO_WM_UNIT_SUBTYPE" val="d"/>
  <p:tag name="KSO_WM_UNIT_TEXT_FILL_FORE_SCHEMECOLOR_INDEX" val="14"/>
  <p:tag name="KSO_WM_UNIT_TEXT_SHADOW_SCHEMECOLOR_INDEX" val="10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1"/>
  <p:tag name="KSO_WM_UNIT_INDEX" val="1_3_1"/>
  <p:tag name="KSO_WM_UNIT_LAYERLEVEL" val="1_1_1"/>
  <p:tag name="KSO_WM_UNIT_LINE_FORE_SCHEMECOLOR_INDEX" val="7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2"/>
  <p:tag name="KSO_WM_UNIT_INDEX" val="1_3_2"/>
  <p:tag name="KSO_WM_UNIT_LAYERLEVEL" val="1_1_1"/>
  <p:tag name="KSO_WM_UNIT_SUBTYPE" val="d"/>
  <p:tag name="KSO_WM_UNIT_TEXT_FILL_FORE_SCHEMECOLOR_INDEX" val="14"/>
  <p:tag name="KSO_WM_UNIT_TEXT_SHADOW_SCHEMECOLOR_INDEX" val="10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2.xml><?xml version="1.0" encoding="utf-8"?>
<p:tagLst xmlns:p="http://schemas.openxmlformats.org/presentationml/2006/main">
  <p:tag name="KSO_WM_TEMPLATE_CATEGORY" val="custom"/>
  <p:tag name="KSO_WM_TEMPLATE_INDEX" val="202302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0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22.xml><?xml version="1.0" encoding="utf-8"?>
<p:tagLst xmlns:p="http://schemas.openxmlformats.org/presentationml/2006/main">
  <p:tag name="KSO_WM_TEMPLATE_CATEGORY" val="custom"/>
  <p:tag name="KSO_WM_TEMPLATE_INDEX" val="20230275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37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50.xml><?xml version="1.0" encoding="utf-8"?>
<p:tagLst xmlns:p="http://schemas.openxmlformats.org/presentationml/2006/main">
  <p:tag name="KSO_WM_TEMPLATE_CATEGORY" val="custom"/>
  <p:tag name="KSO_WM_TEMPLATE_INDEX" val="20230275"/>
</p:tagLst>
</file>

<file path=ppt/tags/tag2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单侧不完全唇裂健康宣教</vt:lpstr>
      <vt:lpstr>目录</vt:lpstr>
      <vt:lpstr>唇裂的成因和影响</vt:lpstr>
      <vt:lpstr>唇裂的生理成因</vt:lpstr>
      <vt:lpstr>唇裂对患儿心理的影响</vt:lpstr>
      <vt:lpstr>唇裂对患儿生活的影响</vt:lpstr>
      <vt:lpstr>单侧不完全唇裂的症状和诊断</vt:lpstr>
      <vt:lpstr>症状描述</vt:lpstr>
      <vt:lpstr>诊断标准和流程</vt:lpstr>
      <vt:lpstr>单侧不完全唇裂的治疗和康复</vt:lpstr>
      <vt:lpstr>手术治疗的时机和方式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2024-09-11T05:32:42.027</cp:lastPrinted>
  <dcterms:created xsi:type="dcterms:W3CDTF">2024-09-10T21:32:42Z</dcterms:created>
  <dcterms:modified xsi:type="dcterms:W3CDTF">2024-09-10T21:32:45Z</dcterms:modified>
</cp:coreProperties>
</file>