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A607FD-20E9-4751-9F0E-BCE5B80C2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B3ECB1-DFD5-42C7-8B21-AEEB6767F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9979EF-1F05-42AA-9CA4-B5B7EAF77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DB84E2-79E3-4E39-BF7C-E6E2B190F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796C3C-E599-42C9-9634-FC3CBC7ED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29C87B-CE2D-475B-90BD-B66E07CB82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5C4F4D-339B-4D3B-B268-F00664AE12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C412F7-94E4-44DC-920D-18F3B4122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AD7683-952B-4F47-AE09-96F77EA47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4CBD0-DFA2-4A2E-9C92-244E4BF89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9A2B4B-E171-42FD-ACA5-4ED6480CD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13302114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研究所年度科研计划书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研究所概况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科研计划概述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具体研究内容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预期成果与影响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资源需求与保障措施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当前科技发展趋势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介绍当前科技发展的主要趋势和前沿领域，强调研究所所在领域的重要性和发展潜力。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国内外研究现状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概述国内外相关领域的研究现状，包括主要研究成果、技术瓶颈以及尚未解决的问题。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研究所概况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简要介绍研究所的历史、研究团队、科研设施以及在国内外的影响力。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明确提出本年度的研究目标，包括要解决的关键科学问题、技术突破以及预期的创新点。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阐述本研究的重要性和实际应用价值，对推动学科发展、提升国家科技实力以及促进社会经济发展的作用。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研究目标与意义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研究所概况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1611" b="161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科研成果：已取得多项国内外领先的科研成果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成立时间：XXXX年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研究方向：专注于XXX领域的研究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研究所简介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06" r="16406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团队规模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由XX名研究员、XX名博士后和XX名研究生组成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团队成员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拥有丰富的科研经验和专业技能，部分成员曾获得国内外知名奖项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合作交流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与国内外多个知名研究机构和企业建立了长期合作关系，定期进行学术交流和合作研究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研究团队介绍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在国内外知名学术期刊上发表论文XX篇，其中SCI论文XX篇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已发表论文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获得国家发明专利XX项，实用新型专利XX项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已授权专利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获得省部级以上科技奖励XX项，其中包括XX项国家级奖励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获奖情况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现有研究成果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科研计划概述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研究方向一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人工智能与机器学习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提高人工智能技术在各领域的实际应用效果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研究重点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深度学习算法优化、自然语言处理、计算机视觉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研究方向与重点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研究方向二：生物医学工程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研究重点：生物材料、组织工程、生物信息学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目标：为医学领域提供创新技术和解决方案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研究方向与重点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研究方向与重点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研究方向三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研究重点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污染物控制与治理、生态修复、可持续能源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解决当前环境问题，促进可持续发展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环境科学与工程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研究方法与技术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描述：通过实验验证理论，探索未知领域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技术：实验室设备、数据分析工具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方法一：实验研究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方法二：理论建模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96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描述：建立数学模型，模拟复杂系统行为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96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技术：计算流体动力学、数值模拟软件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6978" r="26978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064" r="16064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研究方法与技术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整合不同领域的知识和方法，解决复杂问题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合作交流平台、多学科团队协同工作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研究方法与技术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确定研究方向，组建研究团队，制定详细计划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第一季度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开展实验或理论研究，收集数据，分析结果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第二季度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中期评估，调整研究方向和计划，寻求合作机会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第三季度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完成研究成果，撰写论文或报告，申请专利，总结与展望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第四季度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研究计划时间表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具体研究内容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创新性强、实践价值高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本课题旨在研究人工智能技术在医疗领域的应用，包括但不限于医学影像识别、疾病诊断、治疗方案推荐等方面。预期成果包括开发出高效、准确的医疗人工智能系统，为临床医生提供辅助诊断和治疗的新工具。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0225" r="302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研究课题一：人工智能在医疗领域的应用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https://d.book118.com/377133021144006042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2024-09-16T06:29:27.480</cp:lastPrinted>
  <dcterms:created xsi:type="dcterms:W3CDTF">2024-09-15T22:29:27Z</dcterms:created>
  <dcterms:modified xsi:type="dcterms:W3CDTF">2024-09-15T22:29:29Z</dcterms:modified>
</cp:coreProperties>
</file>