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63412-9122-44CC-9142-12AB55E63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09100-9A15-498C-9CB7-0F7FDE4D1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5B077-1BE4-462B-B362-952D8F317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C55383-51AC-4442-880E-C2C6D025C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9E666C-7AFE-4FDB-BE28-49448203E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292020-BA4A-477B-8EBC-1133D0F3A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B44E34-AAB3-49D4-B411-ED169E66C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6C317E-4771-4D7A-93EB-98CFC6E7B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614C49-E1B0-46D6-B7ED-47D227331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768C6-48A3-450A-BE71-0C69C333C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061C7-BC6F-4C52-B652-D27EBDEB5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33031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心理危机评估中的心理测量工具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心理测量工具在心理危机评估中作用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常见心理测量工具介绍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心理测量工具在心理危机评估中应用实例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心理测量工具优缺点分析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指个体面临重大生活事件或情境时，由于无法有效应对而产生的心理失衡状态，可能伴随情绪、认知、行为等多方面的严重困扰。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随着社会压力增大，心理危机事件逐渐增多，对个体和社会的负面影响日益凸显。因此，准确评估心理危机对于及时干预和降低危害具有重要意义。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通过对个体心理状态的全面评估，识别是否存在心理危机及其严重程度，为后续干预和治疗提供依据。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有助于及时发现和处理心理危机，减轻个体的痛苦和困扰，防止危机进一步恶化或导致不良后果。同时，对于提高个体心理健康水平和促进社会和谐稳定也具有积极作用。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急性应激反应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指个体在遭遇突发事件或创伤性事件后出现的短暂性心理障碍，表现为强烈的恐惧、焦虑、抑郁等情绪反应，以及失眠、注意力不集中、易怒等行为问题。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指个体在经历创伤性事件后长期存在的心理障碍，表现为反复出现的回忆、噩梦、闪回等症状，以及持续的警觉性增高、情感麻木等。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一种以持续情绪低落为主要特征的心理障碍，常伴随兴趣丧失、活力减退、睡眠障碍、食欲改变等症状。严重时可能出现自杀意念或行为。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一种以过度担忧和恐惧为主要特征的心理障碍，常导致个体感到显著不适和功能障碍。包括广泛性焦虑、社交焦虑、特定恐惧症等多种类型。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创伤后应激障碍（PTSD）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常见心理危机类型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心理测量工具在心理危机评估中作用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通过心理测量工具可以量化评估个体的焦虑、抑郁、自杀意念等症状的严重程度，为危机干预提供客观依据。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症状严重程度评估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心理测量工具可以评估个体情绪的稳定性，发现情绪波动大、易怒或暴躁等潜在风险。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情绪稳定性评估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量化评估心理状态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39" b="1783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通过心理测量工具可以评估个体的人格特质，发现存在自恋、偏执、攻击性等潜在风险人格特质。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心理测量工具可以评估个体的社会支持网络，发现社会孤立、缺乏支持等潜在风险因素。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识别潜在风险因素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社会支持网络评估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人格特质评估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2799" b="2799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个性化干预计划制定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通过心理测量工具可以全面了解个体的心理状态和需求，为制定个性化的危机干预计划提供依据。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干预效果评估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心理测量工具可以在干预前后对个体的心理状态进行评估，从而客观评价干预措施的效果。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指导干预措施制定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常见心理测量工具介绍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量表简介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症状自评量表（SCL-90）是一种广泛应用于心理健康领域的自评量表，用于评估个体在近一周内的心理症状情况。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SCL-90涵盖了90个项目，涉及多个症状群，如躯体化、强迫症状、人际关系敏感、抑郁、焦虑等。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受测者根据自身的实际情况，对每个项目进行评分，最终得出总分和各症状群的分数，用于评估其心理健康状况。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症状自评量表（SCL-90）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SAS主要评估受测者的焦虑情绪体验，如紧张、不安、恐惧等，以及相关的躯体症状，如心悸、出汗、颤抖等。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受测者根据自身的实际情况，对量表中的项目进行评分，最终得出总分，用于评估其焦虑症状的严重程度。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量表简介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焦虑自评量表（SAS）是一种用于评估个体焦虑症状的自评工具，适用于具有焦虑症状的成年人。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焦虑自评量表（SAS）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SDS主要评估受测者的抑郁情绪体验，如悲伤、绝望、无助等，以及相关的躯体症状，如失眠、食欲减退、疲劳等。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受测者根据自身的实际情况，对量表中的项目进行评分，最终得出总分，用于评估其抑郁症状的严重程度。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量表简介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抑郁自评量表（SDS）是一种用于评估个体抑郁症状的自评工具，适用于具有抑郁症状的成年人。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抑郁自评量表（SDS）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https://d.book118.com/377133031041006030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2024-09-01T19:40:09.088</cp:lastPrinted>
  <dcterms:created xsi:type="dcterms:W3CDTF">2024-09-01T11:40:09Z</dcterms:created>
  <dcterms:modified xsi:type="dcterms:W3CDTF">2024-09-01T11:40:11Z</dcterms:modified>
</cp:coreProperties>
</file>