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513796-A75A-42AA-82DA-A833C58A95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0078EA-C265-44CB-A714-03D88D8B3A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613362-2695-43C3-A0BB-94BBCFEE99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81F5D5-EB7C-41C4-88A3-8DF91DCFCF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6074C6A-5634-492B-ADED-B01502F957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9FE763-0405-4732-AE53-68E1E38E3B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05C71C9-0A58-4481-B44B-4E761BF9EF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BBE832-BE70-4946-8091-F7582589F2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D54AFB-B077-4190-BB68-127BA46540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FBB7C3-6EBF-4976-A6D6-4E71D6A542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DC7177-DBED-41CB-86EB-C42E88BB60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7133051135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掌握同性恋心理健康问题的辅导技巧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同性恋心理健康问题概述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辅导技巧基础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针对性辅导策略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家庭与学校环境改善建议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社会支持与资源链接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同性恋心理健康问题概述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指同性恋者在心理、情感和社会适应方面所面临的问题和挑战。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随着社会对同性恋的认同度提高，同性恋者的心理健康问题逐渐受到关注。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同性恋心理健康问题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2147" r="2214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685" r="1868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常见问题类型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由于社会歧视和偏见，同性恋者常常感到焦虑和压力。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同性恋者中抑郁和自杀率高于一般人群。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同性恋者在自我认同和社会角色方面可能面临困惑。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同性恋者在建立和维护亲密关系方面可能遇到困难。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焦虑和压力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抑郁和自杀倾向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身份认同困惑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亲密关系问题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社会对同性恋的歧视和偏见是影响同性恋者心理健康的重要因素。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社会文化因素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24" r="1672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如童年经历、家庭环境等也会对同性恋者的心理健康产生影响。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个人经历因素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长期的心理健康问题可能导致同性恋者生活质量下降、社交障碍、心理健康问题等。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后果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影响因素及后果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辅导技巧基础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以真诚的态度对待同性恋者，尊重其性取向和身份认同，是建立信任关系的基础。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真诚与尊重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保密原则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387" r="2138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营造安全环境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确保同性恋者的隐私得到保护，不泄露其个人信息和咨询内容，以维护其安全感。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创造一个安全、无歧视的咨询环境，让同性恋者能够自由地表达自己的感受和想法。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建立信任关系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共情能力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尝试站在同性恋者的角度理解其感受和需求，表达对其经历的理解和共鸣。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澄清与反馈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在倾听过程中，适时澄清同性恋者的表达，并给予积极的反馈，以促进更深入的交流。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认真倾听同性恋者的讲述，不打断、不评判，给予充分的表达空间。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5875" r="15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倾听与理解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向同性恋者表达对其福祉的关心，询问其需求和期望，让其感受到被关注和支持。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表达关心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根据同性恋者的需求，提供情感支持、信息支持或实质性帮助，如推荐相关资源或专业人士。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提供支持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鼓励同性恋者探索自己的内心感受和需求，帮助其认识自己并寻找适合自己的解决方案。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鼓励自我探索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表达关心与支持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针对性辅导策略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14" r="51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9778" b="977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认知行为疗法应用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认知重构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帮助同性恋者识别和改变消极的思维模式，如自我贬低、过度概括等。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行为激活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鼓励同性恋者参与积极的活动，增加社交互动，提升自尊心和自信心。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应对技能培养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教授同性恋者有效的应对策略，如放松训练、自我激励等，以应对压力和挫折。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648" r="1464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情绪调节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教授同性恋者有效的情绪调节技巧，如深呼吸、冥想、运动等，以缓解焦虑和抑郁等负面情绪。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情绪识别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帮助同性恋者识别和理解自己的情绪，包括情绪的种类、强度和持续时间。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情绪表达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鼓励同性恋者以适当的方式表达自己的情绪，如通过沟通、写日记或艺术创作等方式。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情绪调节技巧教授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https://d.book118.com/377133051135006026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2024-09-01T00:11:36.557</cp:lastPrinted>
  <dcterms:created xsi:type="dcterms:W3CDTF">2024-08-31T16:11:36Z</dcterms:created>
  <dcterms:modified xsi:type="dcterms:W3CDTF">2024-08-31T16:11:38Z</dcterms:modified>
</cp:coreProperties>
</file>