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7FEB6-6C40-451C-BE38-A8EF27C14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9DC90-9347-4516-8164-B2208444C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6044D-8866-4977-B54A-602D26796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49216-9DF5-4F65-8471-E8B72DF12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8DA1A-B3DC-4114-9CED-6F28A93A1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E0830-7464-49AE-B383-771E2D7D6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5DE21F-0350-4AF1-9EC9-A2A7A21F4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DEDBB-2431-4BA2-8774-81CD9202F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B810E-9885-4713-A27F-1AC3FD925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AB885-9459-4080-B58B-1D993695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0B587-F42A-470E-BC78-6D402DE0B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31361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智能水务管理系统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系统引言与背景
 智能水务管理需求
 系统总体架构设计
 水务数据采集与处理
 智能分析与预测模型
 水务运营决策支持
 系统安全与稳定性
 结论与未来展望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智能水务管理系统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水务管理面临的挑战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1.水资源短缺，需求压力大。</a:t>
            </a:r>
          </a:p>
          <a:p>
            <a:r>
              <a:t>2.传统水务管理方式效率低下，信息不透明。</a:t>
            </a:r>
          </a:p>
          <a:p>
            <a:r>
              <a:t>3.需要提高供水安全和水质管理水平。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智能水务管理系统的应运而生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1.智能水务管理系统能够提高水务管理效率，减少水资源浪费。</a:t>
            </a:r>
          </a:p>
          <a:p>
            <a:r>
              <a:t>2.系统能够实现实时监测和预警，提高供水安全和水质管理水平。</a:t>
            </a:r>
          </a:p>
          <a:p>
            <a:r>
              <a:t>3.智能水务管理系统能够提高公共服务水平，促进城市发展。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智能水务管理系统的技术支持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1.物联网技术：实现设备间的互联互通和数据共享。</a:t>
            </a:r>
          </a:p>
          <a:p>
            <a:r>
              <a:t>2.大数据分析：对海量数据进行实时分析和处理，提供智能化决策支持。</a:t>
            </a:r>
          </a:p>
          <a:p>
            <a:r>
              <a:t>3.云计算技术：提供高效、稳定的系统运行环境和数据存储能力。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智能水务管理系统的应用前景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1.随着技术的不断发展，智能水务管理系统的应用前景广阔。</a:t>
            </a:r>
          </a:p>
          <a:p>
            <a:r>
              <a:t>2.未来将实现更加精细化的管理和更加智能化的决策支持。</a:t>
            </a:r>
          </a:p>
          <a:p>
            <a:r>
              <a:t>3.智能水务管理系统将与城市规划、环境保护等领域实现更加紧密的结合。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智能水务管理系统的实施效益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1.提高水务管理效率，减少人力成本。</a:t>
            </a:r>
          </a:p>
          <a:p>
            <a:r>
              <a:t>2.提高供水安全和水质管理水平，减少事故发生率。</a:t>
            </a:r>
          </a:p>
          <a:p>
            <a:r>
              <a:t>3.提高公共服务水平，提升城市形象和发展竞争力。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智能水务管理系统的推广与普及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1.加强政策支持和资金投入，推广智能水务管理系统的应用。</a:t>
            </a:r>
          </a:p>
          <a:p>
            <a:r>
              <a:t>2.加强培训与宣传，提高公众对智能水务管理系统的认识和接受度。</a:t>
            </a:r>
          </a:p>
          <a:p>
            <a:r>
              <a:t>3.加强技术研发和创新，不断提升智能水务管理系统的性能和功能。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智能水务管理需求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智能水务管理系统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智能水务管理需求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提高供水效率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1.通过实时监测和数据分析，优化供水计划，减少漏损和浪费。</a:t>
            </a:r>
          </a:p>
          <a:p>
            <a:r>
              <a:t>2.采用自动化控制技术，提高设备运行效率，减少能耗和成本。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保障供水安全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1.建立严格的水质监测体系，确保供水质量符合国家标准。</a:t>
            </a:r>
          </a:p>
          <a:p>
            <a:r>
              <a:t>2.通过智能预警系统，及时发现并处理供水异常情况，保障供水安全。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智能水务管理需求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提升客户服务水平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1.建立客户服务平台，实现线上线下一体化服务，提高客户满意度。</a:t>
            </a:r>
          </a:p>
          <a:p>
            <a:r>
              <a:t>2.通过数据分析，了解客户需求和行为习惯，提供个性化服务。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促进水资源可持续利用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1.通过水资源监测和分析，合理规划水资源利用，提高水资源利用效率。</a:t>
            </a:r>
          </a:p>
          <a:p>
            <a:r>
              <a:t>2.推广节水技术和措施，促进水资源可持续利用，保护水生态环境。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智能水务管理需求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1.通过智能化技术，实现水务管理的信息化、自动化和智能化。</a:t>
            </a:r>
          </a:p>
          <a:p>
            <a:r>
              <a:t>2.建立水务管理大数据平台，实现数据共享和综合利用，提高管理效率。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降低运营成本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1.通过智能化技术，优化设备运行和维护计划，降低设备维护成本。</a:t>
            </a:r>
          </a:p>
          <a:p>
            <a:r>
              <a:t>2.通过数据分析和预测，合理安排人力和物力资源，降低运营成本。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提高水务管理效率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系统总体架构设计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智能水务管理系统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系统总体架构设计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系统架构设计概述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1.智能水务管理系统采用分层架构设计，包括感知层、网络层、数据层、应用层。</a:t>
            </a:r>
          </a:p>
          <a:p>
            <a:r>
              <a:t>2.系统支持模块化扩展，方便未来升级和维护。</a:t>
            </a:r>
          </a:p>
          <a:p>
            <a:r>
              <a:t>3.架构设计考虑了系统的安全性、稳定性和可扩展性。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感知层设计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1.感知层负责数据采集，包括水量、水质、压力等传感器。</a:t>
            </a:r>
          </a:p>
          <a:p>
            <a:r>
              <a:t>2.感知层设备采用低功耗设计，可长时间工作。</a:t>
            </a:r>
          </a:p>
          <a:p>
            <a:r>
              <a:t>3.设备支持远程校准和维护，降低运营成本。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系统总体架构设计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网络层设计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1.网络层负责数据传输，采用4G/5G通信技术。</a:t>
            </a:r>
          </a:p>
          <a:p>
            <a:r>
              <a:t>2.网络层支持断点续传，保证数据完整性。</a:t>
            </a:r>
          </a:p>
          <a:p>
            <a:r>
              <a:t>3.网络层设备具备防雷击、防电磁干扰等防护措施。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数据层设计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1.数据层负责数据存储和处理，采用云计算技术。</a:t>
            </a:r>
          </a:p>
          <a:p>
            <a:r>
              <a:t>2.数据层支持大数据分析和挖掘，为决策提供支持。</a:t>
            </a:r>
          </a:p>
          <a:p>
            <a:r>
              <a:t>3.数据层具备容灾备份机制，确保数据安全可靠。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系统总体架构设计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1.应用层负责提供各类水务管理功能，如远程监控、报警提醒等。</a:t>
            </a:r>
          </a:p>
          <a:p>
            <a:r>
              <a:t>2.应用层支持多平台操作，方便用户使用。</a:t>
            </a:r>
          </a:p>
          <a:p>
            <a:r>
              <a:t>3.应用层具备权限管理功能，确保系统安全。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1.系统采用加密传输和存储，确保数据安全。</a:t>
            </a:r>
          </a:p>
          <a:p>
            <a:r>
              <a:t>2.系统支持用户身份认证和访问控制，防止非法访问。</a:t>
            </a:r>
          </a:p>
          <a:p>
            <a:r>
              <a:t>3.系统具备防火墙和入侵检测功能，防止网络攻击。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应用层设计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水务数据采集与处理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智能水务管理系统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水务数据采集与处理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水务数据采集技术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1.数据传感器：用于实时监测水质、流量、水位等关键指标。</a:t>
            </a:r>
          </a:p>
          <a:p>
            <a:r>
              <a:t>2.远程传输：通过无线网络或有线网络将数据传输至数据中心。</a:t>
            </a:r>
          </a:p>
          <a:p>
            <a:r>
              <a:t>3.数据校准：定期进行数据校准，确保数据采集的准确性。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数据预处理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1.数据清洗：去除异常值、错误数据和不完整数据。</a:t>
            </a:r>
          </a:p>
          <a:p>
            <a:r>
              <a:t>2.数据转换：将数据转换为统一的格式和标准，便于后续分析。</a:t>
            </a:r>
          </a:p>
          <a:p>
            <a:r>
              <a:t>3.数据存储：将处理后的数据存储在稳定、可靠的数据库中。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水务数据采集与处理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实时数据监控与分析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1.数据可视化：通过图形、图表等方式展示实时数据。</a:t>
            </a:r>
          </a:p>
          <a:p>
            <a:r>
              <a:t>2.异常检测：运用算法识别异常数据，及时发出预警信息。</a:t>
            </a:r>
          </a:p>
          <a:p>
            <a:r>
              <a:t>3.数据挖掘：通过数据分析，挖掘出水务运行中的规律和趋势。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数据安全与隐私保护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1.数据加密：对传输和存储的数据进行加密处理，确保数据安全。</a:t>
            </a:r>
          </a:p>
          <a:p>
            <a:r>
              <a:t>2.隐私保护：遵守相关法律法规，保护用户隐私信息。</a:t>
            </a:r>
          </a:p>
          <a:p>
            <a:r>
              <a:t>3.权限管理：对不同用户设置不同的数据访问权限，确保数据不被滥用。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https://d.book118.com/377133136101006024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系统引言与背景</vt:lpstr>
      <vt:lpstr> 系统引言与背景</vt:lpstr>
      <vt:lpstr> 系统引言与背景</vt:lpstr>
      <vt:lpstr> 系统引言与背景</vt:lpstr>
      <vt:lpstr> 智能水务管理需求</vt:lpstr>
      <vt:lpstr> 智能水务管理需求</vt:lpstr>
      <vt:lpstr> 智能水务管理需求</vt:lpstr>
      <vt:lpstr> 智能水务管理需求</vt:lpstr>
      <vt:lpstr> 系统总体架构设计</vt:lpstr>
      <vt:lpstr> 系统总体架构设计</vt:lpstr>
      <vt:lpstr> 系统总体架构设计</vt:lpstr>
      <vt:lpstr> 系统总体架构设计</vt:lpstr>
      <vt:lpstr> 水务数据采集与处理</vt:lpstr>
      <vt:lpstr> 水务数据采集与处理</vt:lpstr>
      <vt:lpstr> 水务数据采集与处理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2024-08-28T15:28:21.096</cp:lastPrinted>
  <dcterms:created xsi:type="dcterms:W3CDTF">2024-08-28T07:28:21Z</dcterms:created>
  <dcterms:modified xsi:type="dcterms:W3CDTF">2024-08-28T07:28:23Z</dcterms:modified>
</cp:coreProperties>
</file>