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34AB7-B5E6-4BD1-80B4-A1FAB13D4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8A249-32DD-4AE6-B27A-540287A20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BCB38-C918-4BB3-AC3C-818EF3F95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A6B84-1672-448E-9216-09CECB9E9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E9FDF-A23D-484C-804F-371A4B6D7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BD9D58-7C26-4F61-BB77-723833487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2AA4B-D25A-464F-9377-C2E0D735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85922-E7D2-41D1-83A0-AF4C7B555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90906-542B-469F-B016-391F64359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1B493-6A38-43FE-8BBA-A9C5B5A5E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6A770-F66B-474B-B586-14C38595E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3140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简历设计与制作\n## 1.护理简历的重要性及基本要素\n### 1.1护理简历对于求职者的意义\n### 1.2护理简历的基本要素及构成\n### 1.3护理简历的篇幅及格式要求\n## 2.护理简历中的个人信息\n### 2.1个人基本信息的准确性与完整性\n### 2.2联系方式的多样性及实用性\n### 2.3个人简介的简洁明了与针对性\n## 3.护理简历中的教育背景\n### 3.1学历层次与专业方向的匹配\n### 3.2在校成绩与荣誉奖项的呈现\n### 3.3实习与实践经验的积累\n## 4.护理简历中的职业技能\n### 4.1护理技能的熟练掌握与运用\n### 4.2沟通能力与团队协作的体现\n### 4.3其他相关技能证书的展示\n## 5.护理简历中的工作经历\n### 5.1工作经历的顺序与条理清晰\n### 5.2工作成果的量化与具体化\n### 5.3职位晋升与工作变动的合理说明\n## 6.护理简历中的自我评价\n### 6.1个人优缺点的客观分析与改进\n### 6.2职业目标与远景规划的明确阐述\n### 6.3个人兴趣与爱好的适度介绍\n## 7.护理简历的撰写技巧与注意事项\n### 7.1文字表达的简洁明了与专业术语的运用\n### 7.2布局设计的合理性与视觉冲击力\n### 7.3针对性与个性化在简历中的体现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护理简历设计与制作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护理简历的重要性及基本要素</a:t>
            </a:r>
            <a:endParaRPr/>
          </a:p>
        </p:txBody>
      </p:sp>
      <p:sp>
        <p:nvSpPr>
          <p:cNvPr id="10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护理简历是求职者展示自己能力和经验的重要途径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帮助求职者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脱颖而出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，提高求职成功率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护理简历是求职者与用人单位沟通的桥梁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传达求职者的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求职意愿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使用人单位了解求职者的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发展潜力</a:t>
                </a:r>
                <a:endParaRPr/>
              </a:p>
            </p:txBody>
          </p:sp>
          <p:pic>
            <p:nvPicPr>
              <p:cNvPr id="2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护理简历是求职者展示自己个人品质的平台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帮助求职者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，提高职业信誉度</a:t>
                </a:r>
                <a:endParaRPr/>
              </a:p>
            </p:txBody>
          </p:sp>
          <p:pic>
            <p:nvPicPr>
              <p:cNvPr id="2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护理简历对于求职者的意义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确保信息的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便于用人单位与求职者取得联系</a:t>
                </a:r>
                <a:endParaRPr/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基本信息：包括求职者的姓名、性别、年龄、联系方式等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帮助用人单位评估求职者的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发展潜力</a:t>
                </a:r>
                <a:endParaRPr/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教育背景：包括求职者的学历、专业、成绩、荣誉奖项等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帮助用人单位了解求职者的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职业轨迹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工作成果</a:t>
                </a:r>
                <a:endParaRPr/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工作经历：包括求职者的实习、实践、工作经历、职位晋升等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技能证书：包括求职者的护理技能、沟通能力、团队协作等相关证书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证明求职者的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就业优势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护理简历的基本要素及构成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篇幅要求：护理简历应保持简洁明了，避免长篇累述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一般控制在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1-2页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以内   -突出重点，避免次要信息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格式要求：护理简历应遵循统一、规范的格式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字号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等保持一致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清晰的布局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简洁的排版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花哨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杂乱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的图案和颜色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护理简历的篇幅及格式要求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护理简历中的个人信息</a:t>
            </a:r>
            <a:endParaRPr/>
          </a:p>
        </p:txBody>
      </p:sp>
      <p:sp>
        <p:nvSpPr>
          <p:cNvPr id="27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76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7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8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79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80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姓名：使用真实姓名，避免使用昵称或化名</a:t>
                </a:r>
                <a:endParaRPr/>
              </a:p>
            </p:txBody>
          </p:sp>
          <p:sp>
            <p:nvSpPr>
              <p:cNvPr id="282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确保信息的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便于用人单位与求职者取得联系</a:t>
                </a:r>
                <a:endParaRPr/>
              </a:p>
            </p:txBody>
          </p:sp>
        </p:grpSp>
        <p:grpSp>
          <p:nvGrpSpPr>
            <p:cNvPr id="283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84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性别：如实填写性别，避免使用模糊或不明确的表述</a:t>
                </a:r>
                <a:endParaRPr/>
              </a:p>
            </p:txBody>
          </p:sp>
          <p:sp>
            <p:nvSpPr>
              <p:cNvPr id="286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保证信息的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避免给用人单位带来误解</a:t>
                </a:r>
                <a:endParaRPr/>
              </a:p>
            </p:txBody>
          </p:sp>
        </p:grpSp>
        <p:grpSp>
          <p:nvGrpSpPr>
            <p:cNvPr id="287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88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年龄：如实填写年龄，避免使用虚假或不真实的信息</a:t>
                </a:r>
                <a:endParaRPr/>
              </a:p>
            </p:txBody>
          </p:sp>
          <p:sp>
            <p:nvSpPr>
              <p:cNvPr id="29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保证信息的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避免给用人单位带来困扰</a:t>
                </a:r>
                <a:endParaRPr/>
              </a:p>
            </p:txBody>
          </p:sp>
        </p:grpSp>
      </p:grpSp>
      <p:sp>
        <p:nvSpPr>
          <p:cNvPr id="291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2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个人基本信息的准确性与完整性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电话：提供常用电话和备用电话，确保联系畅通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便于用人单位与求职者取得联系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响应速度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沟通效率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邮箱：提供常用邮箱和备用邮箱，确保信息接收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便于用人单位发送面试邀请等通知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接收效率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反馈速度</a:t>
                </a:r>
                <a:endParaRPr/>
              </a:p>
            </p:txBody>
          </p:sp>
          <p:pic>
            <p:nvPicPr>
              <p:cNvPr id="3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社交媒体：提供常用社交媒体账号，如微信、微博等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便于用人单位了解求职者的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知名度</a:t>
                </a:r>
                <a:endParaRPr/>
              </a:p>
            </p:txBody>
          </p:sp>
          <p:pic>
            <p:nvPicPr>
              <p:cNvPr id="3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联系方式的多样性及实用性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个人简介的简洁明了与针对性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31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1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简洁明了：个人简介应保持简短、明了，突出求职者的优势和特点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冗长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帮助用人单位快速了解求职者的基本情况</a:t>
                </a:r>
                <a:endParaRPr/>
              </a:p>
            </p:txBody>
          </p:sp>
          <p:sp>
            <p:nvSpPr>
              <p:cNvPr id="318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19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2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针对性：个人简介应根据求职者的职业目标和求职意向进行定制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提高求职者的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</p:txBody>
          </p:sp>
          <p:sp>
            <p:nvSpPr>
              <p:cNvPr id="32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护理简历中的教育背景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学历层次：如实填写学历层次，如本科、硕士、博士等</a:t>
                </a:r>
                <a:endParaRPr/>
              </a:p>
            </p:txBody>
          </p:sp>
          <p:sp>
            <p:nvSpPr>
              <p:cNvPr id="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保证信息的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避免给用人单位带来误解</a:t>
                </a:r>
                <a:endParaRPr/>
              </a:p>
            </p:txBody>
          </p:sp>
        </p:grpSp>
        <p:grpSp>
          <p:nvGrpSpPr>
            <p:cNvPr id="1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专业方向：填写与求职意向相关的专业方向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帮助用人单位了解求职者的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发展潜力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学历层次与专业方向的匹配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在校成绩：提供平均成绩和排名，展示学术能力</a:t>
                </a:r>
                <a:endParaRPr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学习潜力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帮助用人单位评估求职者的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发展潜力</a:t>
                </a:r>
                <a:endParaRPr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荣誉奖项：列举与求职意向相关的荣誉奖项</a:t>
                </a:r>
                <a:endParaRPr/>
              </a:p>
            </p:txBody>
          </p:sp>
          <p:sp>
            <p:nvSpPr>
              <p:cNvPr id="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就业优势</a:t>
                </a:r>
                <a:endParaRPr/>
              </a:p>
            </p:txBody>
          </p:sp>
          <p:sp>
            <p:nvSpPr>
              <p:cNvPr id="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在校成绩与荣誉奖项的呈现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实习经历：描述与求职意向相关的实习经历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帮助用人单位了解求职者的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职业轨迹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工作成果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实践经验：列举与求职意向相关的实践经验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就业优势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实习与实践经验的积累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护理简历中的职业技能</a:t>
            </a:r>
            <a:endParaRPr/>
          </a:p>
        </p:txBody>
      </p:sp>
      <p:sp>
        <p:nvSpPr>
          <p:cNvPr id="6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6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6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帮助用人单位了解求职者的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实际操作能力</a:t>
                </a:r>
                <a:endParaRPr/>
              </a:p>
            </p:txBody>
          </p:sp>
          <p:sp>
            <p:nvSpPr>
              <p:cNvPr id="6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护理技能：列举求职者熟练掌握的护理技能</a:t>
                </a:r>
                <a:endParaRPr/>
              </a:p>
            </p:txBody>
          </p:sp>
          <p:sp>
            <p:nvSpPr>
              <p:cNvPr id="7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7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抢救病人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护理重症患者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提高求职者的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就业优势</a:t>
                </a:r>
                <a:endParaRPr/>
              </a:p>
            </p:txBody>
          </p:sp>
          <p:sp>
            <p:nvSpPr>
              <p:cNvPr id="7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技能运用：描述求职者在实际工作中运用护理技能的情况</a:t>
                </a:r>
                <a:endParaRPr/>
              </a:p>
            </p:txBody>
          </p:sp>
          <p:sp>
            <p:nvSpPr>
              <p:cNvPr id="7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护理技能的熟练掌握与运用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https://d.book118.com/377133140152006043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护理简历设计与制作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2024-09-17T21:06:06.940</cp:lastPrinted>
  <dcterms:created xsi:type="dcterms:W3CDTF">2024-09-17T13:06:06Z</dcterms:created>
  <dcterms:modified xsi:type="dcterms:W3CDTF">2024-09-17T13:06:08Z</dcterms:modified>
</cp:coreProperties>
</file>