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397BC-D0BA-4698-B594-74545163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273BD-E214-499C-B21A-0A2FE956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B639B-5428-4061-A610-16A4CA5C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81EDC-98E8-4D22-8E6C-70B2588E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5A75A-4B0E-4662-8069-EA2F0455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3A145-BBBF-40B1-9712-74EBC9A0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44CF0-D1C2-45C3-BBBE-E0875C1B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F6C23-D93B-4EA1-AA52-53153517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78330-6EAE-495D-A046-A93FE2D1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AF767-90D0-4F4E-93D5-041BC4AD5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81632-90E8-4C86-9817-BA70F1B2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40251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口腔微生态的平衡与失调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口腔微生态与口腔疾病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口腔微生态的调节与维护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口腔微生态是指口腔内的微生物群落及其与宿主之间的相互作用。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口腔微生态包括细菌、真菌、病毒等微生物，以及口腔上皮细胞、唾液等宿主成分。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口腔中的微生物种类繁多，数量庞大，形成了一个复杂的生态系统。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口腔微生态对人体健康具有重要影响，与口腔疾病的发生和发展密切相关。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口腔微生态的平衡有助于维持口腔健康，防止龋齿、牙周病等常见口腔问题。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口腔微生态还与全身健康有关，与心血管疾病、糖尿病等慢性疾病的发病风险相关。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口腔微生态与全身免疫系统的相互作用也是研究热点之一，口腔健康有助于维护全身免疫功能。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口腔是消化道和呼吸道的入口，口腔微生态失衡可能导致病原菌进入体内，引发全身感染。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口腔中的某些微生物可能产生有害物质，如内毒素等，对全身健康造成潜在威胁。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口腔微生态的平衡与失调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健康的口腔微生态中，各种细菌种类和数量保持相对平衡，形成一个多样化的菌群结构。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口腔中的不同细菌之间存在相互制约的关系，维持着微生态的平衡，防止某一种细菌过度生长。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相互制约关系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口腔环境的温度、湿度和酸碱度等条件相对稳定，为口腔微生物的生长提供了适宜的环境。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口腔环境稳定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口腔微生态平衡的表现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饮食因素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长期摄入高糖、高脂肪食物，缺乏膳食纤维等营养素，容易导致口腔微生态失调。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口腔卫生习惯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不良的口腔卫生习惯，如刷牙不彻底、不使用牙线等，容易造成牙菌斑堆积，引发口腔微生态失调。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一些口腔疾病如龋齿、牙周炎等，以及全身性疾病如糖尿病、免疫系统疾病等，都可能导致口腔微生态失调。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口腔微生态失调的原因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口腔微生态失调容易导致龋齿、牙周炎等口腔疾病的发生，表现为牙齿疼痛、牙龈出血、口臭等症状。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口腔是消化系统的入口，口腔微生态失调可能影响食物的消化和吸收，引发消化不良等问题。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口腔微生态失调还可能对全身健康产生影响，如增加心血管疾病、糖尿病等慢性疾病的患病风险。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全身健康影响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口腔微生态失调的后果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口腔微生态与口腔疾病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龋齿相关微生物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如变形链球菌、乳酸杆菌等，在龋齿患者的口腔中数量明显增多。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龋齿预防与口腔微生态调节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通过改善口腔卫生习惯、调整饮食等方式，可以调节口腔微生态，预防龋齿的发生。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口腔微生态失衡与龋齿发生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当口腔内有害菌增多，有益菌减少时，口腔微生态失衡，容易导致龋齿的发生。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634" r="2363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龋齿与口腔微生态的关系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537" r="65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牙周病与口腔菌群失调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牙周病患者的口腔内常存在菌群失调现象，有害菌增多，有益菌减少。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牙周病相关微生物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如牙龈卟啉单胞菌、福赛坦氏菌等，在牙周病患者的口腔中数量明显增多。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牙周病治疗与口腔微生态恢复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牙周病治疗不仅包括清除牙菌斑、牙石等局部刺激因素，还需要调节口腔微生态，恢复菌群平衡。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牙周病与口腔微生态的关系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https://d.book118.com/377134025134006040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2024-09-13T05:28:34.156</cp:lastPrinted>
  <dcterms:created xsi:type="dcterms:W3CDTF">2024-09-12T21:28:34Z</dcterms:created>
  <dcterms:modified xsi:type="dcterms:W3CDTF">2024-09-12T21:28:36Z</dcterms:modified>
</cp:coreProperties>
</file>