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22B53-F515-4204-8D9C-562EC92EA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C3446-1884-42EC-ADB0-456FA9554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411F0-A89A-4512-B801-DBE7F4C74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B391CC-9532-4CB1-8AAE-BBF99472B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F2B2CB-4856-4CA4-B9F8-1ECCCD4AC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BBEE07-7CEA-4695-AFBC-FCB8A22FA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8F3440-2944-4E29-A18B-7CD3A2100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DCE57B-A9A3-41AF-A88F-EC27F47D9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30E532-915C-48B3-9699-F2B4C1BAC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377F9-9C26-46C5-B2BD-65DEE6054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41D47-9A7E-4B97-B140-9CD2728B3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3403316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景区服务投诉处理流程优化建议和实践案例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景区服务投诉现状分析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景区服务投诉处理流程优化建议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实践案例分享：某景区成功优化投诉处理流程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未来展望与持续改进计划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促进服务质量提升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对投诉进行深入分析，可以发现服务中存在的不足和问题，进而推动景区服务质量的持续改进。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提升游客满意度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优化投诉处理流程，能够及时、有效地解决游客的问题和不满，提升游客对景区的整体满意度。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维护景区形象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通过积极应对游客投诉，能够展示景区对游客意见的重视，维护景区的良好形象和声誉。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2887644" y="1462367"/>
            <a:ext cx="1042321" cy="1042416"/>
            <a:chOff x="2887644" y="1462367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887644" y="1462367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887644" y="4072978"/>
            <a:ext cx="1042321" cy="1042416"/>
            <a:chOff x="2887644" y="4072978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887644" y="4072978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551590" y="1473606"/>
            <a:ext cx="1042321" cy="1042416"/>
            <a:chOff x="8551590" y="1473606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551590" y="1473606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551590" y="4084218"/>
            <a:ext cx="1042321" cy="1042416"/>
            <a:chOff x="8551590" y="4084218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551590" y="4084218"/>
              <a:ext cx="1042321" cy="104241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投诉处理流程现状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优化建议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</a:t>
            </a:r>
            <a:endParaRPr lang="en-US" sz="1100"/>
          </a:p>
        </p:txBody>
      </p:sp>
      <p:sp>
        <p:nvSpPr>
          <p:cNvPr id="18" name="Freeform 18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提出针对性的优化建议，包括完善投诉渠道、优化处理流程、提高处理效率、加强人员培训等。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分享一些成功优化投诉处理流程的景区案例，以供借鉴和参考。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介绍当前景区投诉处理流程的运行情况，包括投诉渠道、处理流程、处理时效等。</a:t>
            </a:r>
            <a:endParaRPr lang="en-US" sz="1100"/>
          </a:p>
        </p:txBody>
      </p:sp>
      <p:sp>
        <p:nvSpPr>
          <p:cNvPr id="47" name="AutoShape 47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分析当前投诉处理流程中存在的问题和挑战，如投诉渠道不畅、处理效率低下、游客满意度不高等。</a:t>
            </a:r>
            <a:endParaRPr lang="en-US" sz="1100"/>
          </a:p>
        </p:txBody>
      </p:sp>
      <p:sp>
        <p:nvSpPr>
          <p:cNvPr id="48" name="Freeform 48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景区服务投诉现状分析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近年来，随着旅游业的快速发展，景区服务投诉数量也呈现上升趋势。根据统计数据显示，某大型景区在过去一年内共收到游客投诉1000余件。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投诉数量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投诉类型主要包括导游服务、景区设施、门票价格、安全问题、环境卫生等方面。其中，导游服务类投诉占比最高，达到30%；其次是景区设施类投诉，占比25%。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投诉类型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投诉数量及类型统计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针对游客对景区服务投诉处理的满意度，可采用问卷调查、电话回访、网络评价等多种方式进行调查。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根据调查数据显示，游客对景区服务投诉处理的满意度普遍较低，其中不满意和非常不满意的游客占比超过50%。主要问题在于处理不及时、处理结果不满意、处理态度不好等方面。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投诉处理满意度调查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目前，景区服务投诉处理流程主要包括接收投诉、分类登记、调查核实、处理反馈等环节。其中，处理反馈环节是游客最为关注的环节之一。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处理流程存在以下问题：一是处理不及时，导致游客等待时间过长；二是处理结果不满意，未能有效解决游客问题；三是处理态度不好，给游客留下不良印象。这些问题严重影响了游客对景区的信任度和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处理流程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现有处理流程及问题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景区服务投诉处理流程优化建议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建立完善的投诉受理机制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设立专门的投诉受理窗口或热线电话，确保游客可以便捷地进行投诉。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制定详细的投诉受理流程，包括登记、分类、处理、反馈等环节，确保投诉得到及时响应和处理。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建立投诉信息数据库，对投诉进行记录和分类，为后续分析和改进提供依据。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https://d.book118.com/377134033163006042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2024-09-16T11:25:21.044</cp:lastPrinted>
  <dcterms:created xsi:type="dcterms:W3CDTF">2024-09-16T03:25:21Z</dcterms:created>
  <dcterms:modified xsi:type="dcterms:W3CDTF">2024-09-16T03:25:22Z</dcterms:modified>
</cp:coreProperties>
</file>