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979887C-8DFA-41DA-B419-432FDB5262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ACADEA9-3975-451D-93A5-2D09A18A9E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16EBD01-0389-4D4A-B406-93FA5D4202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ABE3B3C-628F-436D-AD75-E12EC931A8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4AB6766-BDD7-4723-828F-991D275CDF5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18CDE17-12C6-4A55-8D9D-4972C3EE2D9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11F765C-22A4-49B3-8BFD-F4925B2B609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AB78EEB-9C63-49FB-9B4D-F5D6BAA8721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87F8FC1-2C80-4237-BB10-F98548F224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16B1E4-8951-4882-B463-E932D4854B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D959324-4840-4914-ACB8-8B889A43C5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77134143111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烟酸注射液在改善血小板聚集性质方面的临床应用探究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烟酸注射液概述</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血小板聚集性质与疾病关系</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烟酸注射液在改善血小板聚集性质方面的临床应用</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实验研究及数据分析</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01</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284" r="32284"/>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探究烟酸注射液在改善血小板聚集性质方面的作用，对于预防和治疗心血管疾病具有重要意义。</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血小板聚集性质异常是多种心血管疾病的重要病理基础，如烟酸注射液等抗血小板药物的研究一直是临床热点。</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73" r="1273"/>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国内外研究现状及发展趋势</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国内外已有大量关于烟酸注射液的基础和临床研究，证实了其在抗血小板聚集、改善心血管功能等方面的疗效。</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随着研究的深入，烟酸注射液的作用机制和临床应用范围正在不断拓展，为心血管疾病的治疗提供更多选择。</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本研究旨在进一步明确烟酸注射液在改善血小板聚集性质方面的作用机制，为临床用药提供理论依据。</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通过本研究，有望为心血管疾病患者提供更加安全、有效的治疗方案，降低疾病复发率和死亡率，提高患者生活质量。</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02</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烟酸注射液概述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成分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烟酸注射液主要成分为烟酸，化学名称为吡啶-3-羧酸。</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作用</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烟酸在体内转化为烟酰胺，作为辅酶Ⅰ和辅酶Ⅱ的组成部分，参与体内脂质代谢，组织呼吸的氧化过程和糖类无氧分解的过程，从而发挥改善血小板聚集性质的作用。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烟酸注射液的成分及作用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headEnd type="none"/>
            <a:tailEnd type="none"/>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headEnd type="none"/>
            <a:tailEnd type="none"/>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67114" y="3597006"/>
            <a:ext cx="1762170"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5196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3674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21520" y="3595736"/>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098102" y="4213433"/>
            <a:ext cx="184785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原料处理</a:t>
            </a:r>
          </a:p>
        </p:txBody>
      </p:sp>
      <p:sp>
        <p:nvSpPr>
          <p:cNvPr id="19" name="TextBox 19"/>
          <p:cNvSpPr txBox="1"/>
          <p:nvPr/>
        </p:nvSpPr>
        <p:spPr>
          <a:xfrm>
            <a:off x="3808730"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配制</a:t>
            </a:r>
          </a:p>
        </p:txBody>
      </p:sp>
      <p:sp>
        <p:nvSpPr>
          <p:cNvPr id="20" name="TextBox 20"/>
          <p:cNvSpPr txBox="1"/>
          <p:nvPr/>
        </p:nvSpPr>
        <p:spPr>
          <a:xfrm>
            <a:off x="6398651" y="4213433"/>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灌装与灭菌</a:t>
            </a:r>
          </a:p>
        </p:txBody>
      </p:sp>
      <p:sp>
        <p:nvSpPr>
          <p:cNvPr id="21" name="TextBox 21"/>
          <p:cNvSpPr txBox="1"/>
          <p:nvPr/>
        </p:nvSpPr>
        <p:spPr>
          <a:xfrm>
            <a:off x="9083432"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5">
                    <a:alpha val="100000"/>
                  </a:schemeClr>
                </a:solidFill>
                <a:latin typeface="Microsoft Yahei"/>
                <a:ea typeface="Microsoft Yahei"/>
                <a:cs typeface="Microsoft Yahei"/>
              </a:rPr>
              <a:t>质量检验</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烟酸注射液的制备工艺</a:t>
              </a:r>
            </a:p>
          </p:txBody>
        </p:sp>
      </p:grpSp>
      <p:sp>
        <p:nvSpPr>
          <p:cNvPr id="44" name="TextBox 44"/>
          <p:cNvSpPr txBox="1"/>
          <p:nvPr/>
        </p:nvSpPr>
        <p:spPr>
          <a:xfrm>
            <a:off x="1092835"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选用符合药典标准的烟酸原料，进行粉碎、过筛等预处理。</a:t>
            </a:r>
          </a:p>
        </p:txBody>
      </p:sp>
      <p:sp>
        <p:nvSpPr>
          <p:cNvPr id="45" name="TextBox 45"/>
          <p:cNvSpPr txBox="1"/>
          <p:nvPr/>
        </p:nvSpPr>
        <p:spPr>
          <a:xfrm>
            <a:off x="3808730"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将烟酸与适量注射用水、赋形剂等混合均匀，配制成规定浓度的注射液。</a:t>
            </a:r>
          </a:p>
        </p:txBody>
      </p:sp>
      <p:sp>
        <p:nvSpPr>
          <p:cNvPr id="46" name="TextBox 46"/>
          <p:cNvSpPr txBox="1"/>
          <p:nvPr/>
        </p:nvSpPr>
        <p:spPr>
          <a:xfrm>
            <a:off x="9138115"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对制备好的烟酸注射液进行各项质量检验，包括性状、鉴别、含量测定、微生物限度等，确保产品质量符合标准。</a:t>
            </a:r>
          </a:p>
        </p:txBody>
      </p:sp>
      <p:sp>
        <p:nvSpPr>
          <p:cNvPr id="47" name="TextBox 47"/>
          <p:cNvSpPr txBox="1"/>
          <p:nvPr/>
        </p:nvSpPr>
        <p:spPr>
          <a:xfrm>
            <a:off x="6430720"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将配制好的注射液灌装于安瓿瓶中，并进行灭菌处理，以保证产品的无菌性。</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烟酸注射液能够扩张血管、降低血脂、改善血液流变学性质等，从而发挥抗血小板聚集的作用。</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药理作用</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烟酸通过激活血小板内的腺苷酸环化酶，使血小板内环磷酸腺苷（cAMP）水平升高，进而抑制血小板的聚集和释放反应。此外，烟酸还能抑制血小板内血栓素A2（TXA2）的合成和释放，从而进一步发挥抗血小板聚集的作用。</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机制</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烟酸注射液的药理作用及机制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03</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血小板聚集性质与疾病关系</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596741" y="413783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血小板聚集性质是指血小板在受到刺激后相互黏附、聚集的能力。</a:t>
            </a:r>
          </a:p>
        </p:txBody>
      </p:sp>
      <p:sp>
        <p:nvSpPr>
          <p:cNvPr id="3" name="TextBox 3"/>
          <p:cNvSpPr txBox="1"/>
          <p:nvPr/>
        </p:nvSpPr>
        <p:spPr>
          <a:xfrm>
            <a:off x="4346575" y="413783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根据聚集程度和速度的不同，血小板聚集可分为原发性聚集和继发性聚集。</a:t>
            </a:r>
          </a:p>
        </p:txBody>
      </p:sp>
      <p:sp>
        <p:nvSpPr>
          <p:cNvPr id="4" name="TextBox 4"/>
          <p:cNvSpPr txBox="1"/>
          <p:nvPr/>
        </p:nvSpPr>
        <p:spPr>
          <a:xfrm>
            <a:off x="8079695" y="413783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原发性聚集主要由血小板本身的性质和活性决定，而继发性聚集则受到多种因素的影响，如血液成分、血管壁状态等。</a:t>
            </a:r>
          </a:p>
        </p:txBody>
      </p:sp>
      <p:pic>
        <p:nvPicPr>
          <p:cNvPr id="5" name="Picture 5"/>
          <p:cNvPicPr>
            <a:picLocks noChangeAspect="1"/>
          </p:cNvPicPr>
          <p:nvPr/>
        </p:nvPicPr>
        <p:blipFill>
          <a:blip r:embed="rId2"/>
          <a:srcRect t="11897" b="11897"/>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t="11506" b="11506"/>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t="11506" b="11506"/>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血小板聚集性质的定义及分类</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血小板聚集是血栓形成的关键步骤之一。</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当血管受损时，血小板会迅速黏附于受损部位并激活，通过聚集形成血小板血栓，起到止血作用。</a:t>
            </a:r>
          </a:p>
        </p:txBody>
      </p:sp>
      <p:pic>
        <p:nvPicPr>
          <p:cNvPr id="6" name="Picture 6"/>
          <p:cNvPicPr>
            <a:picLocks noChangeAspect="1"/>
          </p:cNvPicPr>
          <p:nvPr/>
        </p:nvPicPr>
        <p:blipFill>
          <a:blip r:embed="rId2"/>
          <a:srcRect t="9866" b="9866"/>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1061" b="1061"/>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然而，过度的血小板聚集也可能导致病理性血栓形成，从而引发心脑血管疾病等。</a:t>
            </a:r>
          </a:p>
        </p:txBody>
      </p:sp>
      <p:pic>
        <p:nvPicPr>
          <p:cNvPr id="10" name="Picture 10"/>
          <p:cNvPicPr>
            <a:picLocks noChangeAspect="1"/>
          </p:cNvPicPr>
          <p:nvPr/>
        </p:nvPicPr>
        <p:blipFill>
          <a:blip r:embed="rId4"/>
          <a:srcRect t="7930" b="7930"/>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血小板聚集性质与血栓形成的关系</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https://d.book118.com/377134143111006041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2024-09-14T09:31:55.566</cp:lastPrinted>
  <dcterms:created xsi:type="dcterms:W3CDTF">2024-09-14T01:31:55Z</dcterms:created>
  <dcterms:modified xsi:type="dcterms:W3CDTF">2024-09-14T01:31:57Z</dcterms:modified>
</cp:coreProperties>
</file>