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E3411-80F6-4F2E-BFBF-BFAB4BF44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0A176-D2AD-4071-B3C7-D4F60465F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7DD18-156D-4B66-8252-5861A1AA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59E7D-0402-427E-8EB2-E6859CFE6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450FEA-5086-4E1E-9CD1-31809F13C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C80DB-DF91-4C36-BEB4-82BD3872C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A8E635-C0C1-49B9-B0F8-BD31225D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CF292-EDFD-41EE-8540-6AB0A42F6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D2CEA-C615-427C-8F06-A51151ADE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5335B-1AE1-4F2C-B206-63873B5EE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DA36B-0254-4BBF-B8A7-2CC181B1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5050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手术室副护士长工作述职报告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作为手术室副护士长，需要对自身职责有清晰的认识，确保手术室护理工作的顺利进行。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310" b="173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通过述职报告，展示自己在过去一年中所取得的工作成果和进步。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对工作中存在的问题进行反思，提出改进措施，以提高手术室护理质量和效率。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介绍手术室副护士长的职责范围，包括协助护士长管理手术室护理工作、监督护理人员执行各项规章制度和技术操作规程等。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详细阐述在过去一年中，自己在手术室护理工作中所取得的成绩和进步，如护理质量提升、患者满意度提高等。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分析手术室护理工作中存在的问题和不足，如护理人员技术水平参差不齐、沟通协作不畅等。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提出针对存在问题的改进措施和建议，如加强护理人员培训、优化工作流程等。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工作职责与任务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确保手术室的日常运作顺畅，包括设备维护、物品准备、环境清洁等。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手术室日常运营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负责手术室的安全管理，包括防止感染、确保手术器械安全使用等。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监控手术室的工作质量，确保手术过程符合医疗标准和规定。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护理团队领导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带领护理团队，确保团队成员明确各自职责，提供必要的指导和支持。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制定护理团队的工作计划，确保手术室护理工作的高效进行。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对护理团队成员进行绩效评估，提供反馈和建议，促进团队整体进步。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其他部门沟通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与医院其他部门如药剂科、检验科等进行有效沟通，保障手术所需物品和服务的及时供应。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与主刀医生、麻醉师等紧密合作，确保手术过程的顺利进行。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与患者家属进行沟通，解答疑问，提供必要的支持和安慰。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协调与沟通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负责新入职护士的培训，使其尽快适应手术室工作环境。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定期组织在职护士的业务培训，提高团队整体业务水平。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在职护士培训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关注护理领域最新动态，将新知识、新技能引入手术室护理工作，提升护理质量。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护理知识更新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通过改进手术排程系统，减少手术间空闲时间，提高手术室使用效率。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优化手术排程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引入智能化器械管理系统，实现器械快速、准确配送，减少等待时间。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提升器械管理效率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加强与麻醉科、病理科等相关部门的沟通与协作，确保手术流程顺畅进行。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强化多部门协作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手术室运营效率提升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组织丰富多彩的团队活动，增进同事间的友谊和信任，提高团队凝聚力。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护士职业发展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鼓励和支持护士参加各类学术交流和继续教育，促进个人职业发展。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定期开展护理技能培训和考核，提高护士的专业技能和服务质量。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护理团队绩效改善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完善术后随访机制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建立术后随访制度，及时了解患者康复情况，提供必要的指导和帮助。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优化术前访视流程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增加术前访视的时间和频次，加强与患者的沟通和交流，减轻患者焦虑情绪。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提升术中关怀水平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关注患者术中的生理和心理需求，提供个性化的护理和关怀服务。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患者满意度提高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优秀护士奖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荣获医院颁发的“优秀护士奖”，表彰在护理工作中的突出贡献和优异成绩。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学术论文发表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在国家级护理期刊上发表学术论文，分享手术室护理经验和研究成果。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学术会议演讲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受邀在全国性护理学术会议上作主题演讲，展示手术室护理领域的专业水平和影响力。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个人荣誉与奖项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https://d.book118.com/377135050052006042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2024-09-15T14:15:39.710</cp:lastPrinted>
  <dcterms:created xsi:type="dcterms:W3CDTF">2024-09-15T06:15:39Z</dcterms:created>
  <dcterms:modified xsi:type="dcterms:W3CDTF">2024-09-15T06:15:41Z</dcterms:modified>
</cp:coreProperties>
</file>