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5B7B5-8E06-4BD8-8708-882ADBF4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5613A-EF93-49CB-8982-E150628AA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FB9DC-84C5-4E41-B80E-9B18C4B0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ECF36-6F91-4B16-9DC8-2F3C48D1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3CF04-03F5-4BB2-94F5-28295AD98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B1FB2-D866-4B3B-95F0-11A6A129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30882-3A58-4F8A-BB56-F11630D9B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70BCE-F02F-45CD-9110-AC3921BB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6C664-EA5D-495C-A99A-4C6CE4D94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4186D-8E45-4034-A281-FF5F297D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EA285-BF15-473C-AB61-54FDD47E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35062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运营部门KPI绩效考核管理方案的冲突解决与协调技巧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协调技巧与实践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通过KPI绩效考核管理，明确运营部门的工作目标和方向，提升运营效率。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将绩效考核与员工激励相结合，激发员工的工作积极性和创造力。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通过KPI的设定和考核，促进运营部门内部不同岗位之间的协作和沟通。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促进部门内部协作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冲突解决与协调的重要性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保障考核公正性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在KPI绩效考核过程中，难免会出现不同意见和争议。通过冲突解决和协调，可以确保考核的公正性和客观性。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冲突解决和协调有助于消除团队内部的矛盾和分歧，增强团队的凝聚力和协作精神。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推动方案实施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在面对KPI绩效考核管理方案实施过程中的困难和挑战时，通过冲突解决和协调可以推动方案的顺利实施。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明确运营部门的KPI绩效考核指标、权重、考核周期、流程等核心内容。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通过KPI绩效考核，激励运营部门员工积极工作，提升整体业绩，实现公司战略目标。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包括业绩指标、客户满意度、团队协作、创新能力等多个方面。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根据各项指标的重要程度，合理分配权重，确保考核结果公正、客观。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考核指标与权重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设定合理的考核周期，如季度考核、年度考核等，确保考核过程的有效性。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从目标设定、数据收集、绩效评估、结果反馈到奖惩措施，形成完整的考核流程。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建立良好的沟通机制，确保考核双方充分理解考核方案和目标，减少误解和冲突。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以客观数据为依据，对运营部门的工作绩效进行评估，避免主观臆断和偏见。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在考核过程中，及时给予员工反馈，指导其改进工作方法和提升业绩。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根据实际情况，适时调整考核指标和权重，确保考核方案的科学性和实用性。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强化团队协作精神，鼓励员工之间相互支持和协作，共同提升整体业绩。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数据支持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合理调整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不同部门或团队之间的目标不一致，导致资源分配、优先级设定等方面的冲突。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目标冲突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团队成员之间因角色定位不清或重叠而产生的冲突，如权责不明、多头管理等。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角色冲突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运营流程中的瓶颈或不合理环节引发的冲突，如审批流程繁琐、信息沟通不畅等。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缺乏有效的沟通机制和渠道，导致信息传递不及时、不准确，进而引发冲突。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利益分配不均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资源有限的情况下，各部门或团队之间因利益分配不均而产生冲突。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不同部门或团队之间的目标不一致，缺乏共同的理解和认同，从而产生冲突。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对公司文化的影响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冲突若得不到妥善解决，可能会形成不良的工作氛围，影响公司文化的健康发展。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对团队士气的影响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长期的冲突会降低团队成员的士气和积极性，影响工作效率和团队凝聚力。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对业务发展的影响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冲突可能导致资源浪费、项目延期等不良后果，进而影响公司的业务发展。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冲突影响评估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冲突解决策略与方法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https://d.book118.com/377135062101006042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2024-09-15T18:53:58.883</cp:lastPrinted>
  <dcterms:created xsi:type="dcterms:W3CDTF">2024-09-15T10:53:58Z</dcterms:created>
  <dcterms:modified xsi:type="dcterms:W3CDTF">2024-09-15T10:54:01Z</dcterms:modified>
</cp:coreProperties>
</file>