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4CC4A-7C7F-4626-9F60-AC4D8B5CF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F7890-EF8A-4AB2-AA55-24A6CA6F9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8F313-5B19-4504-9FBE-B6D432E96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096EB-9BA9-40B2-BDC6-9D5343F9D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5E58A8-4348-495F-BA39-814390853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6D9092-1337-442C-ACFE-9D9B986AF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596BDC-3278-4894-A42A-905DB0838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B019B-59D8-4DDE-B339-E705963B4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F80E5-A9F4-4FEE-84BA-3AB6323BA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212CF-9E10-4EEF-B554-A8036EF14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0A7C3-D5E2-4D38-AA25-B97E4A9D6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40035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3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2023-2028年版冷链行业兼并重组机会研究及决策咨询报告大纲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冷链行业概述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兼并重组机会研究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决策咨询分析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兼并重组策略和建议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经济的发展，冷链行业在食品、医药、化工等行业中的地位日益重要。然而，冷链行业在发展过程中面临着诸多挑战，如技术落后、运营效率低下、资源浪费等问题。因此，对冷链行业进行兼并重组，提高行业集中度和运营效率，成为了亟待解决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本研究旨在通过对冷链行业兼并重组机会的研究，为行业内企业提供决策参考，推动冷链行业的结构调整和转型升级，提高行业的整体竞争力和可持续发展能力。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57" b="75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本研究采用定性和定量相结合的研究方法，包括文献综述、案例分析、数据分析等。通过深入分析冷链行业的市场状况、发展趋势和竞争格局，挖掘兼并重组的机会和潜力。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本研究的范围涵盖了冷链行业的各个环节，包括冷库建设、冷藏运输、冷链物流等。通过对各环节的市场状况和运营模式进行分析，提出针对性的兼并重组策略和建议。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冷链行业概述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冷链行业定义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冷链行业是指通过控制温度和湿度，为食品、药品等需要冷藏或冷冻的商品提供储存、运输等服务的行业。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冷链行业的发展可以追溯到19世纪初期，随着制冷技术的发明和应用，人们开始意识到温度控制对商品保质期的影响。随着时间的推移，冷链行业逐渐发展壮大，成为现代物流和供应链管理中的重要一环。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00" r="21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冷链行业定义和发展历程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594" r="16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冷链市场呈现出快速增长的态势，尤其是在食品、药品等领域。随着人们生活水平的提高和食品安全意识的增强，冷链行业的需求也在不断增长。同时，随着技术的进步和应用，冷链行业的运营效率也在不断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链行业具有高投入、高风险、高技术含量等特点。由于需要控制温度和湿度，冷链行业的设施和设备成本较高，运营和维护成本也较高。此外，由于冷链行业的时效性和质量要求较高，对技术和人才的要求也较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冷链行业现状和特点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未来几年，冷链行业将继续保持快速增长的态势。随着全球化和互联网的普及，冷链物流和供应链管理的需求将进一步增加。同时，随着技术的进步和应用，冷链行业的运营效率和服务质量将进一步提高。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冷链行业也面临着一些挑战。例如，能源价格的波动、环保政策的限制、市场竞争的激烈等都可能对冷链行业的经营和发展带来影响。此外，由于冷链行业的专业性和技术性较强，对人才和技术要求较高，也给行业发展带来了一定的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冷链行业发展趋势和挑战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兼并重组机会研究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兼并重组的定义和类型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兼并重组的定义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兼并重组是指企业通过合并、收购、资产注入、股权转让等方式，实现企业规模扩张、资源整合、提升竞争力的过程。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兼并重组的类型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横向兼并、纵向兼并、混合兼并等。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政府出台的相关政策，鼓励企业进行兼并重组，提升产业集中度。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市场竞争格局的变化，企业需要扩大规模或调整业务结构，以应对市场变化。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新技术的出现和应用，为企业提供了新的发展机遇和商业模式。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企业通过兼并重组，优化财务结构，降低成本，提高盈利能力。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兼并重组的机会来源和识别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整合难度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企业之间的资源整合、业务整合、人员整合等需要一定的时间和成本。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在兼并重组过程中，由于信息不对称可能导致决策失误或产生额外的风险。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相关法律法规对企业兼并重组的限制和要求，可能影响兼并重组的进程和效果。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文化冲突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不同企业之间的文化差异可能导致管理风格、经营理念等方面的冲突。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兼并重组的风险和挑战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决策咨询分析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通过决策咨询，企业可以更好地了解市场和行业趋势，从而优化资源配置，提高经营效率。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决策咨询可以帮助企业识别潜在的风险和机会，从而制定更加稳健和可靠的战略规划。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通过决策咨询，企业可以获得更加专业和全面的建议，从而提升自身的竞争力和市场地位。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决策咨询的重要性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收集相关的市场、行业和竞争对手信息，进行深入的分析和研究。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收集信息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根据收集的信息，制定可行的方案和建议。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对方案进行全面的风险评估，确保方案的可靠性和可行性。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将方案付诸实践，并进行持续的监控和调整。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决策咨询的方法和流程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某冷链企业通过决策咨询，优化了自身的资源配置，提高了经营效率和市场占有率。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某冷链企业通过决策咨询，成功地规避了潜在的风险，保持了稳健的发展态势。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某冷链企业通过决策咨询，成功地进行了兼并重组，提高了自身的市场份额和竞争力。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决策咨询的案例分析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https://d.book118.com/377140035036006033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2024-09-06T13:34:43.251</cp:lastPrinted>
  <dcterms:created xsi:type="dcterms:W3CDTF">2024-09-06T05:34:43Z</dcterms:created>
  <dcterms:modified xsi:type="dcterms:W3CDTF">2024-09-06T05:34:45Z</dcterms:modified>
</cp:coreProperties>
</file>