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AAA12-EE86-441C-84F3-A8663E147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F2E91-B442-46B2-A01C-B5235A2A1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346E9-3132-4C5E-8A63-BFEF2B7F2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2B133-7311-44AB-BE1E-C3E39D334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55AED7-2E23-4998-9FE5-81A50ABA8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62FCB1-349E-475B-A0EF-5D1817441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9C635F-30A2-42BE-9377-84DA5E3C0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89881-1B52-4BCF-83AF-E45C0487E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43CC4-873C-47F1-B739-1D497ECD2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97A29-2FBD-4D0F-B1B3-1E340B2B9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A3EA1-9717-4E98-AE38-0E306E62A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40063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危化品运输安全责任与管理体系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危化品运输管理体系建立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监督检查与评估改进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指具有易燃、易爆、有毒、有害和放射性等物质，在运输、储存、使用等过程中，容易造成人身伤亡、财产损毁或环境污染而需要特别防护的物质。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根据危化品的性质和危险性，可将其分为爆炸品、压缩气体和液化气体、易燃液体、易燃固体、自燃物品和遇湿易燃物品、氧化剂和有机过氧化物、毒害品和感染性物品、放射性物品、腐蚀品等类别。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939" r="109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运输过程中安全风险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由于驾驶员操作失误、车辆故障等原因引发的交通事故，可能导致危化品泄漏、燃烧或爆炸等严重后果。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包装破损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危化品在运输过程中，由于包装材料老化、磨损或外力撞击等原因，可能导致包装破损，进而引发泄漏事故。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盗窃与恐怖袭击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危化品具有较高的经济价值和社会危害性，容易成为犯罪分子或恐怖分子的目标，从而引发盗窃或恐怖袭击事件。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我国已经颁布了一系列与危化品运输安全相关的法律法规，如《危险化学品安全管理条例》、《道路危险货物运输管理规定》等，对危化品的生产、储存、运输和使用等环节进行了严格规定。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458" r="12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国际公约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为了加强国际合作，共同应对危化品运输安全挑战，国际社会也制定了一些公约和规则，如《联合国关于危险货物运输的建议书》等。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监管要求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各级政府和相关部门对危化品的运输安全负有监管责任，要求运输企业严格遵守法规标准，加强安全管理，确保危化品运输安全。同时，还要加强对运输人员的培训和教育，提高其安全意识和操作技能。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法规标准与监管要求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安全责任体系构建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企业应制定完善的危化品运输安全管理制度，明确各级管理人员和操作人员的职责和权限，确保危化品运输活动的安全可控。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企业应对所有从事危化品运输的从业人员进行严格的培训，提高其安全意识和操作技能，确保在紧急情况下能够正确应对。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加强从业人员培训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企业应定期对危化品运输车辆及设备进行维护保养，确保其处于良好状态，防止因车辆或设备故障引发安全事故。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落实车辆及设备维护保养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企业主体责任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政府相关部门应加强对危化品运输企业的监督检查，确保其严格遵守相关法律法规和安全管理制度，对违法违规行为进行严厉惩处。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制定相关法律法规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政府应制定和完善危化品运输安全相关的法律法规，明确各方责任和义务，为危化品运输安全管理提供法制保障。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推动信息化监管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政府应积极推动危化品运输安全信息化监管平台建设，实现对企业、车辆、从业人员等信息的实时动态管理，提高监管效率和水平。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208" r="102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333" r="16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政府部门监管责任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社会公众应提高对危化品运输安全的认识和重视程度，了解相关安全知识和应急措施，增强自我保护能力。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社会公众应积极参与对危化品运输安全的监督，发现违法违规行为及时举报，共同维护公共安全。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参与监督举报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292" r="21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社会公众应鼓励和支持企业加强危化品运输安全文化建设，推动企业落实主体责任，提升安全管理水平。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促进企业文化建设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社会公众参与责任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危化品运输管理体系建立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制定完善的危化品运输管理制度，明确各部门、各岗位的职责和权限。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制定详细的操作规程，规范危化品运输过程中的各项操作。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定期对管理制度和操作规程进行评估和修订，确保其适应性和有效性。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管理制度及操作规程制定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对危化品运输从业人员进行专业培训，提高其安全意识和操作技能。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要求从业人员取得相应的资质证书，确保其具备从事危化品运输的资格。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定期对从业人员进行复训和考核，确保其持续符合从业要求。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从业人员培训与资质认证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https://d.book118.com/377140063020006044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2024-09-18T07:02:57.538</cp:lastPrinted>
  <dcterms:created xsi:type="dcterms:W3CDTF">2024-09-17T23:02:57Z</dcterms:created>
  <dcterms:modified xsi:type="dcterms:W3CDTF">2024-09-17T23:02:59Z</dcterms:modified>
</cp:coreProperties>
</file>