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7EE280-EA1A-48F2-9D7E-B6537CBB05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49E3C-B4A1-4463-9D9A-276669417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401C8C-6242-4796-BF7D-DC5EDF052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ECE20B-B741-4985-9705-9BCC4406DF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35E359-A4E9-498C-85EC-01D7DED41B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51E1B4-7A6A-4CD4-BE57-8434EC8148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C0DA4D-4923-4FE0-B07D-9D8E0E0448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DA4960-E7E9-4B8B-AFFD-FB2405F37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41C69-1B40-4EEC-86A0-6C210F061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2896C-3364-452D-B1CD-9794DCDB4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C7739-2973-4CB1-A163-E93945E31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4105601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《可靠性管理讲》ppt课件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可靠性管理的核心概念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可靠性管理工具与技术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可靠性管理挑战与解决方案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可靠性管理案例研究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可靠性管理概述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可靠性管理是一门关于产品可靠性的科学，它涉及产品的整个生命周期，从设计、开发、生产到使用、维护和报废。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可靠性管理强调预防性维护和预测性维修，通过科学的方法和手段，确保产品在规定条件下和规定时间内完成规定的功能。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可靠性管理有助于提高产品的质量和可靠性，减少故障和缺陷，增强客户满意度。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提高产品质量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降低维修成本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292" r="25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375" r="1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通过预防性维护和预测性维修，可靠性管理可以降低维修成本和停机时间，提高生产效率。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可靠性管理有助于提高企业的竞争力，通过提供高质量的产品和服务，赢得客户的信任和忠诚度。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可靠性管理起源于20世纪40年代的美国军事工业，后来逐渐扩展到民用工业和航空航天领域。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随着科技的进步和市场竞争的加剧，可靠性管理逐渐成为企业核心竞争力的重要组成部分。未来，可靠性管理将更加注重数字化、智能化和预防性维护等技术的应用。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可靠性管理的核心概念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可靠性工程</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可靠性工程是通过系统的规划、设计、制造、试验和评估等手段，确保产品或系统在规定条件下和规定时间内完成规定功能的工程学科。</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可靠性工程涉及多个学科领域，包括概率论、统计学、工程设计、质量控制等，旨在提高产品或系统的可靠性，降低故障风险。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故障模式与影响分析是一种系统化的故障分析方法，通过对产品或系统的各个组成部分可能发生的故障模式进行识别、分析和评估，找出潜在的问题和改进点。</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故障模式与影响分析有助于确定产品或系统的薄弱环节，优化设计，提高可靠性。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故障模式与影响分析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故障树分析</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故障树分析是一种自上而下的逻辑分析方法，通过构建故障树图，对产品或系统的故障进行定性和定量分析。</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故障树分析有助于找出导致系统故障的根本原因，为改进和优化提供依据。</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可靠性预计与分配有助于优化设计，提高产品或系统的整体可靠性。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可靠性预计是对产品或系统在规定条件下的可靠性进行预测和评估的过程。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可靠性分配是将总体可靠性指标分解到各个组成部分的过程，以确保各部分都能达到预期的可靠性水平。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可靠性预计与分配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可靠性管理流程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明确产品或系统的可靠性需求，为后续设计、试验和评估提供依据。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通过分析产品或系统的使用环境、任务要求、安全要求等因素，明确可靠性需求，包括可靠性指标、寿命要求等。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根据可靠性需求，进行产品或系统的可靠性设计，提高其固有可靠性。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采用冗余设计、降额设计、容错设计等技术手段，提高产品或系统的固有可靠性。同时，进行可维护性设计，便于产品或系统的维修和保养。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可靠性设计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通过试验和评估，验证产品或系统的可靠性是否满足要求。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制定试验计划和评估标准，对产品或系统进行环境试验、寿命试验、性能试验等，以检验其在实际使用条件下的可靠性和性能表现。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可靠性试验与评估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https://d.book118.com/377141056010006033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2024-09-06T05:28:31.902</cp:lastPrinted>
  <dcterms:created xsi:type="dcterms:W3CDTF">2024-09-05T21:28:31Z</dcterms:created>
  <dcterms:modified xsi:type="dcterms:W3CDTF">2024-09-05T21:28:34Z</dcterms:modified>
</cp:coreProperties>
</file>