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39856-7EBD-4358-BC95-194B3B19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1FA3-9EE7-4650-ACAC-9A974F7A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C6558-9B5C-4844-AB1A-2A769146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DF3AA-5DEF-43BB-B3AD-ECA5BBB9A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1E5BF-C9DE-4E34-8FB0-83F3B6C0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B2511-DF26-4120-B9A6-21C352C4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E4359-33C2-4DF7-982C-129143C11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1753C-9846-4266-AFB4-A91FEB33D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D76E-0FEC-434C-A15B-EC466DC4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FF4E1-E76D-4DEF-8EA2-19488CB5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9EDE4-D937-45B5-9A3A-BE143D38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2126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智赢人生-产品解析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产品技术架构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产品市场竞品分析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随着科技的快速发展，人工智能、大数据等技术在金融领域的应用日益广泛，为投资者提供更加智能化、个性化的投资服务成为行业趋势。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投资者对于投资产品的需求从简单的收益追求，逐渐升级为对资产配置、风险管理、投资顾问等全方位服务的需求。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投资者需求升级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智能化时代来临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提供智能化投资顾问服务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通过人工智能技术，为投资者提供个性化的资产配置建议、市场动态分析、风险评估等投资顾问服务。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实现资产增值与保值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通过科学的投资策略和风险管理，帮助投资者实现资产的长期稳健增值和保值。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服务于中高端投资者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智赢人生主要定位于中高端投资者，提供专业化的投资顾问服务和全方位的资产配置解决方案。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强调科技与专业的融合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智赢人生注重科技与专业的融合，以先进的科技手段提升投资顾问服务的专业性和效率，满足投资者对于高品质服务的需求。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提供丰富的投资产品选择，包括股票、债券、基金、期货等，实现资产多元化配置。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智能投资决策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基于大数据和人工智能技术，为用户提供个性化的投资建议和资产配置方案。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实时市场监控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全天候监控全球市场动态，及时捕捉投资机会，降低投资风险。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通过对用户的风险偏好、投资目标等进行分析，为用户推荐合适的投资产品。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投资知识普及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2" r="2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提供丰富的投资教育资源，帮助用户提升投资技能和知识水平。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提供7*24小时客服支持，解答用户在使用过程中的疑问和问题。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支持用户之间的投资交流和分享，形成投资社交圈，提高投资决策的准确性和有效性。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542" r="2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23" r="1572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社交投资功能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引入智能投顾机器人，为用户提供更加智能化、个性化的投资顾问服务。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智能投顾服务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利用区块链技术保障用户数据安全和交易透明性，提高用户信任度和满意度。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产品技术架构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前端技术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采用React框架，利用其组件化、响应式编程等特性，提高开发效率和用户体验。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后端技术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选用Spring Boot框架，快速搭建项目并集成各种优秀开源组件，降低开发难度和成本。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使用MySQL数据库，保证数据的一致性和完整性，同时提供高效的数据读写能力。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系统架构图及解释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提供友好的用户界面和交互体验，包括Web端和移动端。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实现业务逻辑和数据处理，包括用户管理、订单处理、数据分析等模块。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提供可复用的服务接口，如用户认证、支付、物流等。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负责数据的存储和访问，包括关系型数据库和非关系型数据库。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提供计算、存储和网络等基础设施支持。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系统架构图及解释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https://d.book118.com/377142126115006050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2024-09-23T04:37:17.025</cp:lastPrinted>
  <dcterms:created xsi:type="dcterms:W3CDTF">2024-09-22T20:37:17Z</dcterms:created>
  <dcterms:modified xsi:type="dcterms:W3CDTF">2024-09-22T20:37:19Z</dcterms:modified>
</cp:coreProperties>
</file>