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9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0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image" Target="../media/image2.png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3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image" Target="../media/image4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71FB4-B603-4237-BDC1-7DEE29F57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26324-F872-4565-AE50-05BCC6746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B0FAC-4BE9-47A3-A0FD-21EC9570E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D69E9-FAE8-43FE-A670-77D096132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5CE996-8169-48F7-BF3E-5B6A37949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288673-6E7A-4112-9E62-8FE147A83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94CA46-66FE-44F1-92A5-88C649C22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BA68B-E2FB-4B4B-9E5F-8F102241E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D61D4-E2C0-467E-8866-CA0ED19CE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1B0DE-2266-4BBE-BBCF-15FAC8568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142BA-50E6-49BE-851F-A233673B7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4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14956" y="100584"/>
            <a:ext cx="9875520" cy="6757416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 userDrawn="1">
            <p:ph type="ctrTitle"/>
            <p:custDataLst>
              <p:tags r:id="rId4"/>
            </p:custDataLst>
          </p:nvPr>
        </p:nvSpPr>
        <p:spPr>
          <a:xfrm>
            <a:off x="838200" y="1656000"/>
            <a:ext cx="6443749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 userDrawn="1">
            <p:ph type="subTitle" idx="1"/>
            <p:custDataLst>
              <p:tags r:id="rId5"/>
            </p:custDataLst>
          </p:nvPr>
        </p:nvSpPr>
        <p:spPr>
          <a:xfrm>
            <a:off x="838200" y="3600000"/>
            <a:ext cx="6443749" cy="972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 userDrawn="1">
            <p:ph type="body" sz="quarter" idx="17" hasCustomPrompt="1"/>
            <p:custDataLst>
              <p:tags r:id="rId6"/>
            </p:custDataLst>
          </p:nvPr>
        </p:nvSpPr>
        <p:spPr>
          <a:xfrm>
            <a:off x="838200" y="4580116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5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6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5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24" y="941832"/>
            <a:ext cx="7854696" cy="591616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07440" y="783590"/>
            <a:ext cx="9991725" cy="1081405"/>
          </a:xfrm>
        </p:spPr>
        <p:txBody>
          <a:bodyPr anchor="t">
            <a:normAutofit/>
          </a:bodyPr>
          <a:lstStyle>
            <a:lvl1pPr algn="r">
              <a:defRPr sz="3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14956" y="2395728"/>
            <a:ext cx="7013448" cy="4462272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057775" y="1308100"/>
            <a:ext cx="4749165" cy="1151890"/>
          </a:xfrm>
        </p:spPr>
        <p:txBody>
          <a:bodyPr lIns="0" bIns="71755" anchor="b" anchorCtr="0"/>
          <a:lstStyle>
            <a:lvl1pPr algn="l"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518947" y="1307928"/>
            <a:ext cx="2538632" cy="1152000"/>
          </a:xfrm>
        </p:spPr>
        <p:txBody>
          <a:bodyPr bIns="0" anchor="b" anchorCtr="0">
            <a:normAutofit/>
          </a:bodyPr>
          <a:lstStyle>
            <a:lvl1pPr marL="0" indent="0" algn="r">
              <a:buNone/>
              <a:defRPr sz="4400" b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939925" y="100330"/>
            <a:ext cx="10250170" cy="675767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1127373" y="1857635"/>
            <a:ext cx="5995295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94435" y="4054787"/>
            <a:ext cx="2743200" cy="593032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.xml" /><Relationship Id="rId13" Type="http://schemas.openxmlformats.org/officeDocument/2006/relationships/image" Target="../media/image5.png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tags" Target="../tags/tag68.xml" /><Relationship Id="rId18" Type="http://schemas.openxmlformats.org/officeDocument/2006/relationships/tags" Target="../tags/tag69.xml" /><Relationship Id="rId19" Type="http://schemas.openxmlformats.org/officeDocument/2006/relationships/tags" Target="../tags/tag7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8"/>
          <p:cNvSpPr/>
          <p:nvPr userDrawn="1">
            <p:custDataLst>
              <p:tags r:id="rId12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png2x_b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t="77538"/>
          <a:stretch>
            <a:fillRect/>
          </a:stretch>
        </p:blipFill>
        <p:spPr>
          <a:xfrm>
            <a:off x="1524" y="5334000"/>
            <a:ext cx="12188952" cy="1524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381" r:id="rId2"/>
    <p:sldLayoutId id="2147486382" r:id="rId3"/>
    <p:sldLayoutId id="2147486383" r:id="rId4"/>
    <p:sldLayoutId id="2147486384" r:id="rId5"/>
    <p:sldLayoutId id="2147486385" r:id="rId6"/>
    <p:sldLayoutId id="2147486386" r:id="rId7"/>
    <p:sldLayoutId id="2147486387" r:id="rId8"/>
    <p:sldLayoutId id="2147486388" r:id="rId9"/>
    <p:sldLayoutId id="2147486389" r:id="rId10"/>
    <p:sldLayoutId id="214748639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6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5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44166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一年级下册语文课件18《小猴子下山》第一课时(人教部编版)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, a click to unlimited possibilities</a:t>
            </a:r>
            <a:endParaRPr lang="en-US" altLang="zh-CN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3"/>
            </p:custDataLst>
          </p:nvPr>
        </p:nvSpPr>
        <p:spPr>
          <a:xfrm>
            <a:off x="6150610" y="156908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4"/>
            </p:custDataLst>
          </p:nvPr>
        </p:nvSpPr>
        <p:spPr>
          <a:xfrm>
            <a:off x="6290945" y="254698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导入新课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9198610" y="156908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9338945" y="254698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朗读课文，整体感知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6150610" y="479996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8"/>
            </p:custDataLst>
          </p:nvPr>
        </p:nvSpPr>
        <p:spPr>
          <a:xfrm>
            <a:off x="6290945" y="577786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拓展延伸，启发思考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9198610" y="479996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9338945" y="577786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布置作业，巩固提高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6150610" y="318452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6290945" y="416242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精读课文，体会理解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9198610" y="318452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4"/>
            </p:custDataLst>
          </p:nvPr>
        </p:nvSpPr>
        <p:spPr>
          <a:xfrm>
            <a:off x="9338945" y="416242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再读课文，加深理解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https://d.book118.com/377144166100006031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SLIDE_ID" val="custom2023120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44">
      <a:dk1>
        <a:srgbClr val="000000"/>
      </a:dk1>
      <a:lt1>
        <a:srgbClr val="FFFFFF"/>
      </a:lt1>
      <a:dk2>
        <a:srgbClr val="00480C"/>
      </a:dk2>
      <a:lt2>
        <a:srgbClr val="F5FFF6"/>
      </a:lt2>
      <a:accent1>
        <a:srgbClr val="55D228"/>
      </a:accent1>
      <a:accent2>
        <a:srgbClr val="60A873"/>
      </a:accent2>
      <a:accent3>
        <a:srgbClr val="55A59A"/>
      </a:accent3>
      <a:accent4>
        <a:srgbClr val="9CDA00"/>
      </a:accent4>
      <a:accent5>
        <a:srgbClr val="F84949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汉仪书宋二简</vt:lpstr>
      <vt:lpstr>Office Theme</vt:lpstr>
      <vt:lpstr>一年级下册语文课件18《小猴子下山》第一课时(人教部编版)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2024-09-03T17:39:44.548</cp:lastPrinted>
  <dcterms:created xsi:type="dcterms:W3CDTF">2024-09-03T09:39:44Z</dcterms:created>
  <dcterms:modified xsi:type="dcterms:W3CDTF">2024-09-03T09:39:46Z</dcterms:modified>
</cp:coreProperties>
</file>