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4990-4CD4-4D29-8C65-860859CF6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5BA7D-779A-4F2B-84E3-CD5BB05ED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9E979-B697-4041-B9DF-209ACC04C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76F8E-072F-4FD5-A264-05D544574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19728-F076-4911-9899-5D0FC9F7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FCAE3-0205-42DF-84E8-056D22B0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E9CCB-A553-4E71-9837-13D161C4F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A939D-95D3-4BE8-8B14-BEEBCED94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F5FD5-01A5-4FBE-A0B2-5D2946A4C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A2874-F265-4BFF-921C-4083B70B3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B41D8-1AB0-4ADB-AFEA-8A83EB62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46120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煤矿提升运输安全管理培训课件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煤矿提升运输设备与安全设施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煤矿提升运输操作规范与流程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煤矿提升运输事故预防与应对措施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煤矿提升运输安全管理体系建设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煤矿提升运输安全技术发展趋势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煤矿提升运输是指利用提升设备将煤炭、矸石等物料从井下提升到地面，或将人员、设备等从地面运送到井下的过程。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确保煤矿生产连续进行，实现煤炭资源的高效开采和利用，同时保障井下人员的生命安全。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煤矿提升运输定义与目的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对提升运输过程进行自动化控制，确保系统安全、高效运行。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井筒装备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包括罐道、罐梁等，为提升容器在井筒中运行提供导向和支撑。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提升容器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包括罐笼、箕斗等，用于装载煤炭、矸石等物料或人员。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包括缠绕式提升机和摩擦式提升机，是提升运输系统的核心设备。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钢丝绳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用于连接提升机和提升容器，承受提升载荷。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煤矿提升运输系统组成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提升运输系统是井下人员出入的唯一通道，其安全可靠运行直接关系到人员的生命安全。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提升运输系统是煤矿生产的重要环节，一旦出现故障将导致生产中断，给企业造成巨大损失。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确保生产连续进行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提升运输系统涉及众多设备和环节，任何一处出现故障都可能引发严重事故，因此必须加强安全管理，防止事故发生。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防止事故发生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煤矿提升运输安全重要性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煤矿提升运输设备与安全设施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缠绕式提升机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通过卷筒上的钢丝绳缠绕和释放来实现提升或下放，适用于浅井和中等深度井。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摩擦式提升机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利用钢丝绳与摩擦轮之间的摩擦力来传递动力和运动，适用于深井和大型矿井。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液压式提升机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通过液压系统驱动活塞运动来实现提升或下放，具有结构紧凑、传动平稳等特点。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提升机类型及特点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根据矿井深度、载荷大小、提升速度等因素选择合适的钢丝绳型号和规格。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定期检查钢丝绳的磨损、断丝、锈蚀等情况，及时更换损坏的钢丝绳；保持钢丝绳的清洁和润滑，避免与井筒内其他物体发生摩擦和撞击。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钢丝绳选择与使用注意事项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限速器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安装在提升机上或钢丝绳上，能够实时监测提升机的运行速度，当超过设定值时自动切断电源或采取其他紧急制动措施，防止发生飞车事故。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防坠器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安装在提升机上，当提升机发生断绳或超速等异常情况时，能够自动抓住钢丝绳并悬挂在井筒内，保障人员和设备安全。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其他安全设施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包括过卷保护装置、松绳保护装置、满仓保护装置等，确保提升系统在异常情况下能够及时停机并发出警报。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667" r="8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防坠器、限速器等安全设施配置要求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2" r="12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定期对提升机、钢丝绳、防坠器、限速器等设备进行维护保养，确保其处于良好状态；建立设备档案，记录设备的维修和更换情况。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制定详细的检查制度，包括日常检查、定期检查、专项检查等；明确检查内容和标准，对发现的问题及时处理并记录；定期对检查制度进行评估和修订，确保其适应矿井安全生产的需要。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检查制度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设备维护保养与检查制度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煤矿提升运输操作规范与流程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操作人员必须持有有效的特种作业操作证，并经过专业培训合格后方可上岗。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培训内容包括提升运输系统的基本原理、操作规程、安全注意事项等。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定期对操作人员进行复训和考核，确保其掌握最新的安全知识和技能。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操作人员资质要求及培训制度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提升信号必须清晰、准确，采用声光信号或无线通信等方式进行传递。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在信号传递过程中，操作人员应保持专注，及时响应并确认信号内容。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信号传递前，操作人员应对信号系统进行全面检查，确保其完好有效。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对于重要信号或紧急信号，应采用多重确认方式，确保信息传递无误。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提升信号传递与确认流程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装载前应对车辆、设备等进行全面检查，确保其符合安全要求。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装载时应按照规定的重量、尺寸等参数进行，严禁超载或偏载。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卸载时应遵循先上后下、先里后外的原则，确保卸载顺序合理。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卸载完成后应对车辆、设备等进行再次检查，确保其处于安全状态。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装载、卸载操作规范及注意事项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https://d.book118.com/377146120142006040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2024-09-13T07:14:58.093</cp:lastPrinted>
  <dcterms:created xsi:type="dcterms:W3CDTF">2024-09-12T23:14:58Z</dcterms:created>
  <dcterms:modified xsi:type="dcterms:W3CDTF">2024-09-12T23:15:00Z</dcterms:modified>
</cp:coreProperties>
</file>