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BFB57F-148C-45EC-B53A-31541E763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4C72C-BAE0-4595-9462-FE4A48BD6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E5E6F-FFD3-4E1B-9CC2-605914168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F3688B-1ABA-4847-AA4C-036459C54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3B47C4-6AEF-4521-A00D-EC98514BF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3AB3CA-C95B-428A-8D04-DDCEFAEBE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D77775-F2BA-401D-85D3-53E3D5933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4F58CB-50DC-4ED3-B030-F638CCBDE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4DFF14-6C24-4182-91C6-79EA3C6AE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08405-354E-4276-A656-4E0DFFE12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CF3F85-1707-4258-935A-8DAEB7A73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5004202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妇产科工作规划及目标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妇产科概述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工作规划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实施策略与措施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监测与评估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妇产科概述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妇产科是专门负责女性生殖系统疾病的预防、诊断、治疗以及女性生育和围产期保健的医学专业。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妇产科医生主要负责女性生殖系统的各类疾病的诊断和治疗，包括妇科疾病、产科疾病、不孕不育等，同时也负责女性的孕前咨询、孕期保健、分娩服务以及产后康复等工作。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妇产科的定义与职责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妇产科的重要性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保障女性健康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妇产科医生的工作直接关系到女性的生殖健康和生命安全，对于保障女性健康具有至关重要的作用。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提高生育质量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随着社会的发展和人们生活水平的提高，人们对生育质量的要求也越来越高，妇产科医生在提高生育质量方面也扮演着重要的角色。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维护家庭和谐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妇产科医生的工作不仅关乎女性的健康，也关乎家庭的和谐与幸福，因为女性的健康直接影响到家庭的稳定和幸福。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妇产科的现状与发展趋势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随着社会的发展和人们生活水平的提高，妇产科领域的需求越来越大，但同时也面临着一些挑战，如高龄产妇的增加、生育率的下降等。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未来，随着医学技术的不断进步和人们对生育质量要求的提高，妇产科领域将更加注重个性化、精准化和全程化服务，同时也会加强围产期保健和产后康复等方面的工作。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工作规划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572" r="55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根据医院规模和业务需求，合理配置妇产科医生、护士和其他辅助人员，确保人员数量和技能水平满足临床需求。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定期组织专业培训和进修，提高医护人员的专业技能和服务水平，鼓励医护人员参加学术交流活动，提升团队整体素质。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人员配置与培训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人员配置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设备清单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根据妇产科诊疗需求，制定设备购置计划，确保购置的设备能够满足临床需要，提高诊疗质量和效率。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设备更新与维护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定期对设备进行维护和更新，确保设备性能良好、安全可靠，及时淘汰落后设备，引进新技术和高端设备。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156" r="18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设备购置与更新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对妇产科工作流程进行全面梳理，找出存在的问题和瓶颈，制定优化方案。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流程改进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通过改进工作流程，提高工作效率，减少患者等待时间和诊疗时间，提升患者满意度。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流程梳理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工作流程优化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建立完善的质量控制体系，对妇产科诊疗过程进行全程监控，确保诊疗质量和安全。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加强医疗安全管理，预防医疗事故和差错的发生，保障患者安全和权益。同时，要加强对医护人员的安全教育，提高医护人员的安全意识和应对突发事件的能力。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安全防范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质量控制与安全防范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强化医疗质量控制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建立完善的医疗质量控制体系，定期对医疗服务进行评估和改进，确保医疗服务质量持续提高。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推广先进医疗技术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关注国际妇产科医疗技术发展动态，及时引进和应用新技术、新方法，提高诊疗效果。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制定严格的医疗质量标准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确保妇产科医疗服务达到国际先进水平，为患者提供安全、高效的诊疗服务。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3354" r="1335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提高医疗服务质量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https://d.book118.com/377150042026006041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2024-09-13T20:47:47.326</cp:lastPrinted>
  <dcterms:created xsi:type="dcterms:W3CDTF">2024-09-13T12:47:47Z</dcterms:created>
  <dcterms:modified xsi:type="dcterms:W3CDTF">2024-09-13T12:47:49Z</dcterms:modified>
</cp:coreProperties>
</file>