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E7FFE-6C72-4CDD-AA3F-00D4D106B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B0ACD-D879-41D7-9644-852218F23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A26D6-96D0-4B3A-B064-9B92BF887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30A96-55DB-4714-AC35-D4A0DD17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D3234-0636-42F2-BD3D-FA45BECB3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CC565-9D0A-40A5-BFAF-B5AFD4421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648B0-8B28-4E9C-A974-45EE38E7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EE9E4-8842-4818-A726-3A4691AE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0A345-3EF2-4AC0-A21A-7A9F2604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E887C-4C1F-4585-8971-BE885F12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845A3-E5D3-47F4-9048-C58742C1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1056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员工培训之情绪管理培训讲义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识别与理解情绪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应对压力与负面情绪策略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团队中情绪管理实践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情绪是人类在特定情境下产生的心理反应，包括生理、认知和行为三个方面的变化。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根据情绪的性质和强度，可分为积极情绪和消极情绪。积极情绪如快乐、兴奋等，消极情绪如愤怒、焦虑等。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积极的情绪能够提高员工的工作效率，而消极的情绪则可能导致工作效率下降。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情绪稳定的员工更容易与同事建立良好的合作关系，促进团队协作。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在积极情绪下，员工更能够做出明智的决策，而在消极情绪下可能会做出错误的决策。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情绪对工作影响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通过情绪管理，员工可以更好地控制自己的情绪，减少负面情绪的影响，从而提升个人幸福感。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情绪管理能力是职场成功的重要因素之一。能够妥善管理情绪的员工更容易获得领导的认可，取得更好的职业发展。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员工的情绪状态直接影响其工作表现。通过情绪管理培训，企业可以帮助员工保持良好的情绪状态，从而提高整体绩效。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提升个人幸福感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促进职场成功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识别与理解情绪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常见情绪识别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表现为沮丧、失落、无助，可能伴随哭泣、食欲减退、失眠等症状。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表现为紧张、不安、担忧，可能伴随失眠、注意力不集中、易怒等症状。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表现为激动、烦躁、敌意或攻击性，可能伴随脸色发红、声音提高等生理反应。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表现为愉悦、满足、积极，可能伴随笑声、面部表情放松、愿意参与社交活动等表现。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个人问题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情绪产生原因分析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与同事、上级或下属关系紧张、沟通不畅可能导致情绪波动。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家庭变故、经济压力、健康问题等个人因素也可能影响员工的情绪状态。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任务繁重、时间紧迫、工作环境不佳等因素可能导致员工产生负面情绪。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不同员工对同一事件的情绪反应可能不同，需要尊重个体差异。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情绪是主观的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情绪具有传染性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情绪需要管理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积极的情绪可以激发团队活力，而消极情绪可能导致整个团队士气低落。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通过适当的技巧和策略，员工可以调节自己的情绪，以更积极的心态面对工作挑战。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深入理解员工情绪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培养对自己情绪的敏感度，能够识别自己情绪的变化，理解情绪的来源和影响。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认识到情绪是正常的人类反应，不抗拒、不压制，而是接纳并允许自己体验情绪。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接纳情绪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通过记录情绪日记或情绪表格，观察自己的情绪变化，发现情绪触发因素和应对模式。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自我觉察与接纳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培养乐观的解释风格，将挑战视为机会，从积极的角度看待问题。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关注生活中的积极面，对他人和自己的付出表示感激，提升幸福感和满足感。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设定明确的目标，通过自我奖励和惩罚来激励自己朝着目标努力。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https://d.book118.com/377151056051006025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2024-08-29T20:04:01.609</cp:lastPrinted>
  <dcterms:created xsi:type="dcterms:W3CDTF">2024-08-29T12:04:01Z</dcterms:created>
  <dcterms:modified xsi:type="dcterms:W3CDTF">2024-08-29T12:04:03Z</dcterms:modified>
</cp:coreProperties>
</file>