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2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5329A-D62E-4536-8B38-EC06D2B6E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203AF-CCA8-42CE-AD31-5B83179A8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DDDAD-9832-4991-8BFC-C9AB8900B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792D0-F913-477D-93C4-83CA9CF11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F41EC7-A00E-4B63-B111-42B0EC02D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B1E9BD-7C67-42A9-9D64-898E4CCF8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C2CD11-9081-4997-A76D-FF19D2EE3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08869-D6D2-476F-B9C3-71CE13C71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C1CF9D-38CA-4FD9-9260-36924771A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D5A52-1198-4FAD-8028-40FE10C49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77A31-B53F-4810-B5D7-5AA292923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5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2" name="图片 11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6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61" name="图片 60" descr="不同颜色的花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34" name="图片 33" descr="不同颜色的花&#10;&#10;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1" name="图片 10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8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7" name="图片 6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0" name="图片 9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9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uFillTx/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18" Type="http://schemas.openxmlformats.org/officeDocument/2006/relationships/tags" Target="../tags/tag210.xml" /><Relationship Id="rId19" Type="http://schemas.openxmlformats.org/officeDocument/2006/relationships/tags" Target="../tags/tag211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5110212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儿童课外教育的研究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xxx,.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2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5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儿童课外教育的背景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0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儿童课外教育的内容和形式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3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5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6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儿童课外教育的实施方式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7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8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儿童课外教育的效果评估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0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81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儿童课外教育的未来发展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儿童课外教育的背景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儿童课外教育的定义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儿童课外教育是指在课堂之外，针对儿童进行的各种教育活动。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目的：提高儿童的综合素质，培养他们的兴趣爱好，促进他们的全面发展。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内容：包括艺术、体育、科技、文化等多个领域。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形式：可以是集体活动，也可以是一对一的辅导。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儿童课外教育的目的和意义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提高综合素质：通过课外活动，提高孩子的综合素质，包括社交能力、团队协作能力、创新能力等。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培养兴趣爱好：通过课外活动，让孩子接触到各种不同的领域，培养他们的兴趣爱好，丰富他们的生活。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增强自信心：通过课外活动，让孩子在活动中取得成功，增强自信心，提高自我价值感。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促进身心健康：通过课外活动，让孩子在活动中锻炼身体，增强体质，同时也能缓解学习压力，促进身心健康。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儿童课外教育的发展历程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变革：21世纪初，随着互联网技术的发展，线上儿童课外教育逐渐兴起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起源：19世纪末，随着工业化和城市化的进程，儿童课外教育开始兴起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发展：20世纪初，儿童课外教育逐渐普及，各种兴趣班、补习班纷纷出现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现状：目前，儿童课外教育已经成为家庭教育的重要组成部分，各种形式的课外教育机构层出不穷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儿童课外教育的内容和形式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儿童课外教育的主要内容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社会实践：参加社区活动、公益活动等社会实践活动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学科知识：数学、语文、英语等学科的课外辅导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兴趣爱好：音乐、美术、体育等兴趣爱好的培养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心理健康：心理咨询、情绪管理等心理健康教育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家庭教育：家长与孩子的沟通、家庭教育方法等家庭教育指导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儿童课外教育的形式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夏令营：如户外探险、自然观察等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家庭作业辅导：如数学、英语、语文等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网络课程：如在线编程、在线英语等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兴趣班：如绘画、舞蹈、音乐等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体育活动：如篮球、足球、游泳等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4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社会实践：如参观博物馆、参加公益活动等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儿童课外教育的特点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内容丰富多样：包括艺术、体育、科技、文化等多个领域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形式灵活多样：包括兴趣班、夏令营、冬令营、亲子活动等多种形式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注重实践和体验：让孩子在实践中学习和成长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强调个性化发展：根据孩子的兴趣和特长进行个性化教育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儿童课外教育的实施方式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https://d.book118.com/377151102126006050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2"/>
  <p:tag name="KSO_WM_UNIT_INDEX" val="1_3_2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2"/>
  <p:tag name="KSO_WM_UNIT_INDEX" val="1_2_2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2"/>
  <p:tag name="KSO_WM_UNIT_INDEX" val="1_4_2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2"/>
  <p:tag name="KSO_WM_UNIT_INDEX" val="1_5_2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1"/>
  <p:tag name="KSO_WM_UNIT_INDEX" val="1_6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26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儿童课外教育的研究</vt:lpstr>
      <vt:lpstr>目录</vt:lpstr>
      <vt:lpstr>儿童课外教育的背景</vt:lpstr>
      <vt:lpstr>儿童课外教育的定义</vt:lpstr>
      <vt:lpstr>儿童课外教育的目的和意义</vt:lpstr>
      <vt:lpstr>儿童课外教育的发展历程</vt:lpstr>
      <vt:lpstr>儿童课外教育的内容和形式</vt:lpstr>
      <vt:lpstr>儿童课外教育的主要内容</vt:lpstr>
      <vt:lpstr>儿童课外教育的形式</vt:lpstr>
      <vt:lpstr>儿童课外教育的特点</vt:lpstr>
      <vt:lpstr>儿童课外教育的实施方式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2024-09-23T07:23:45.857</cp:lastPrinted>
  <dcterms:created xsi:type="dcterms:W3CDTF">2024-09-22T23:23:45Z</dcterms:created>
  <dcterms:modified xsi:type="dcterms:W3CDTF">2024-09-22T23:23:48Z</dcterms:modified>
</cp:coreProperties>
</file>