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43ACC-5511-43D1-A76A-3DD88B8EF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3F536-8A1F-4475-AEBB-1C31579CF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0A062-65AB-443B-B5A6-26974CE58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E79B3-0BB3-47E5-82DC-7D2499AB7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B6A024-DA7D-4E56-BF64-2B3BC4392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B6B623-404C-49D4-8BF8-CF5613CF4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7DEAAA-DF03-4D97-86FA-BDDCFCBBE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0B3C9D-BE3C-4D41-AC81-9EA1E4E6A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75356-5E80-49AF-A3D6-63AFD0DCD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ACF96-6273-4FF4-9157-C8AEFF58B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5B119-8B83-4E03-9E62-CBCAAC812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5201016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肝破裂修补术护理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肝破裂修补术概述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肝破裂修补术概述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肝破裂修补术是一种针对肝破裂疾病的手术治疗方法，通过缝合或修补损伤的肝脏组织，以恢复肝脏的正常结构和功能。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肝破裂修补术是一种紧急手术，需要在短时间内完成，同时要求手术操作精细，以减少对肝脏的损伤。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肝破裂的成因通常包括外伤、肝脏肿瘤、肝炎、肝硬化等。其中，外伤是导致肝破裂最常见的原因。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肝破裂会导致肝脏出血、胆汁泄漏等症状，严重时可能导致失血性休克、多器官功能衰竭等严重后果。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肝破裂的成因与危害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肝破裂修补术的重要性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恢复肝脏功能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通过修补损伤的肝脏组织，能够恢复肝脏的正常结构和功能，从而改善患者的生命质量。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挽救生命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对于严重的肝破裂患者，及时的手术治疗是挽救生命的关键。肝破裂修补术能够控制出血、防止胆汁泄漏等并发症，降低死亡率。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及时的肝破裂修补术可以预防因胆汁泄漏、感染等引起的并发症，减少患者的痛苦和后续治疗难度。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密切监测患者的血压、心率、呼吸等基本生命体征，评估患者的病情状况。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进行必要的实验室检查，如血常规、凝血功能、肝功能等，了解患者的生理状况。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进行腹部超声或CT等影像学检查，明确肝破裂的程度和位置。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对患者进行心理疏导，缓解其紧张、焦虑的情绪，增强其对手术的信心。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向患者及家属介绍手术的必要性、手术过程及术后注意事项，提高其对手术的认识和配合度。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81" r="14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清洁患者的手术区域，剔除毛发，避免感染。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术前进行必要的肠道准备，如灌肠等，以减少术后感染的风险。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肠道准备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术前需禁食禁水，以减少手术过程中的风险。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禁食禁水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https://d.book118.com/377152010160006045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2024-09-20T18:30:21.698</cp:lastPrinted>
  <dcterms:created xsi:type="dcterms:W3CDTF">2024-09-20T10:30:21Z</dcterms:created>
  <dcterms:modified xsi:type="dcterms:W3CDTF">2024-09-20T10:30:23Z</dcterms:modified>
</cp:coreProperties>
</file>