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8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63B09-8572-44DC-8EE1-2D6AB2B0A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8843E-AF50-47BC-A710-CAB867EA6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3B5BB-652D-4C73-B146-43C07689E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9552A-7651-4CC6-8E92-3C9D7CBC8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CE4587-B798-4B0F-A605-D080A1DAA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A8415F-C880-4919-B7DF-3C4301A3E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AF1C7B-6121-42FE-B05B-EE250822E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439E0-26D2-4844-B32C-67EB972B9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E1225-37DD-4765-AF4C-4B1FD5395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4EDA3-EC15-4E3D-82E5-4B3D960C7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AC895-30EA-4549-9C3A-C8D0B6FF5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72" r:id="rId2"/>
    <p:sldLayoutId id="2147484373" r:id="rId3"/>
    <p:sldLayoutId id="2147484374" r:id="rId4"/>
    <p:sldLayoutId id="2147484375" r:id="rId5"/>
    <p:sldLayoutId id="2147484376" r:id="rId6"/>
    <p:sldLayoutId id="2147484377" r:id="rId7"/>
    <p:sldLayoutId id="2147484378" r:id="rId8"/>
    <p:sldLayoutId id="2147484379" r:id="rId9"/>
    <p:sldLayoutId id="2147484380" r:id="rId10"/>
    <p:sldLayoutId id="214748438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55104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《邓小平爷爷植树》课件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课件封面与背景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课件内容概述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邓小平爷爷植树的故事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邓小平爷爷植树的影响与价值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邓小平爷爷植树的历史意义与现实意义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https://d.book118.com/377155104100006031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《邓小平爷爷植树》课件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2024-09-03T17:43:15.846</cp:lastPrinted>
  <dcterms:created xsi:type="dcterms:W3CDTF">2024-09-03T09:43:15Z</dcterms:created>
  <dcterms:modified xsi:type="dcterms:W3CDTF">2024-09-03T09:43:18Z</dcterms:modified>
</cp:coreProperties>
</file>