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E0360-17D0-4ACA-8FB9-4B3504BC7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DDC3F-9CC5-4CBC-805E-B05A393CC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16D7E-E091-4850-9C55-8FDAAAA76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29E62-FCB4-42C2-AFDF-7A18C6AB4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9B44CF-83E3-4E0E-B9B4-AEE30BD40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6B4D46-DB2F-4E65-9BFA-60DEE6654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0D8E5-47EE-4074-A3F1-EC94580EE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CE478-0CFC-4398-AFC9-AEDEC2958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A6A96-2302-42F7-91B4-F3924E372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F40B6-BF9F-4826-B159-53065F5EF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BB883-3DD9-4011-994B-EB13FA394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5606013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项目质量控制是在项目管理过程中，通过一系列技术和方法对项目成果进行检验、测量和评估，以确保项目满足预定的质量要求和标准的过程。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项目质量控制对于项目的成功至关重要。它可以确保项目成果符合预期的质量标准，提高客户满意度，减少返工和浪费，降低项目风险，增强项目团队的信心和士气。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预防质量问题的发生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通过采取预防措施，如制定详细的质量计划、进行过程控制和持续改进等，减少或消除质量问题的发生。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及时发现并处理质量问题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通过有效的质量检查和测试，及时发现项目成果中的质量问题，并采取相应的纠正措施进行处理，确保项目质量不受影响。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确保项目成果符合质量要求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通过质量控制技术和方法，确保项目成果（如产品、服务或文档）满足预定的质量标准和客户要求。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项目质量控制的目标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全过程控制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项目质量控制的原则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项目质量控制应始终以客户为中心，关注客户的需求和期望，确保项目成果符合客户的质量要求。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项目质量控制应采用持续改进的方法，不断优化质量控制流程和方法，提高项目质量水平。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项目质量控制应贯穿于项目的整个生命周期，包括项目计划、执行、监控和收尾等各个阶段。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项目质量控制应基于客观的数据和事实进行决策，避免主观臆断和盲目决策。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参考国家和行业发布的标准，如ISO质量管理体系标准。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根据企业自身情况，制定更具体、可操作的质量标准。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针对客户的特定需求，明确相应的质量标准。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确立质量标准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制定检验和测试计划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根据项目特点和需求，制定相应的检验和测试计划，确保项目质量符合预期。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明确质量控制目标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制定明确的、可衡量的质量控制目标。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确定关键控制点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识别项目中容易出现质量问题的环节，制定针对性的控制措施。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制定质量控制计划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在项目开始前，提前识别潜在的质量问题，并采取相应的预防措施。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在项目执行过程中，对关键控制点进行实时监控，确保项目质量处于受控状态。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检验和测试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根据项目检验和测试计划，对项目成果进行全面的检查和测试，确保项目质量符合要求。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实施质量控制措施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在项目完成后，对项目质量进行全面的评估，识别存在的问题和不足。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针对评估中发现的问题，进行深入的原因分析，找出根本原因。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根据原因分析的结果，制定相应的改进措施，提高项目质量水平。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对整个项目质量控制过程进行总结，提炼经验教训，为后续项目提供借鉴和参考。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经验总结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建立控制图，监控过程输出，及时发现异常波动，采取纠正措施。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基于过程能力分析结果，针对性地进行过程改进，提高过程稳定性和效率。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过程能力分析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通过收集过程数据，评估过程稳定性和能力，确定过程是否满足质量要求。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437" r="1543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统计过程控制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对采购的原材料、零部件等进行检验，确保符合质量要求。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进货检验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在生产过程中进行检验，确保各工序质量符合要求。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过程检验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对最终产品进行全面的检验和测试，确保产品符合设计要求和客户期望。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质量检验与测试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质量体系审计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对企业质量管理体系进行定期审计，评估其有效性和一致性。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过程审计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对关键过程和特殊过程进行审计，确保过程受控并符合质量要求。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产品评审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对产品设计、生产过程、质量控制等方面进行评审，确保产品满足要求。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质量审计与评审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https://d.book118.com/377156060132006051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2024-09-24T22:41:50.980</cp:lastPrinted>
  <dcterms:created xsi:type="dcterms:W3CDTF">2024-09-24T14:41:51Z</dcterms:created>
  <dcterms:modified xsi:type="dcterms:W3CDTF">2024-09-24T14:41:54Z</dcterms:modified>
</cp:coreProperties>
</file>