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5C39C-CEB1-44A8-A16B-6F60CAF9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790B5-4A64-4779-A0BB-1876F7022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400B9-1EDC-434B-A4B7-8D0F261C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22F43-52E8-4B10-86F6-2201C594E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E4B54B-0D7A-4AB3-B9FE-F82C94290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82D8C-6B43-4D5F-97EC-825F4D59A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B48694-8A46-4474-AC2D-0F3360977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7BDBD-5648-46A2-9F5D-14FC8975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DB90F-C825-4FCD-AB8F-5DA49E6C9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DA602-1328-473E-A296-A2FE46EA1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97A74-F590-47DF-A21F-5AA03378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561630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2024年度医院康复技术科医务人员述职报告课件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回顾过去一年的工作，全面梳理和展示康复技术科医务人员的工作成果和业绩。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通过述职报告，分享工作中的经验教训，促进团队成员之间的相互学习和进步。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结合医院和科室的发展战略，明确未来的工作方向和目标，为科室的可持续发展奠定基础。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重点介绍康复技术科医务人员在过去一年中所取得的工作业绩，包括诊疗人次、治愈率、患者满意度等方面的数据。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展示医务人员在专业技能方面的提升和进步，如参加培训、学习新技术、取得专业资格证书等。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阐述医务人员在团队协作和沟通方面的表现，包括与同事、患者及其家属的沟通交流情况。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结合医院和科室的发展战略，制定康复技术科医务人员未来的发展规划和目标。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康复技术科患者接诊量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本年度共接诊患者XX人次，较去年同期增长XX%。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康复治疗方案制定与执行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根据患者病情，制定个性化康复治疗方案，并确保方案的有效执行。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医疗设备使用与维护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熟练掌握各种康复设备的操作，定期进行设备维护和保养，确保设备正常运行。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https://d.book118.com/377156163061006050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2024-09-22T22:14:37.145</cp:lastPrinted>
  <dcterms:created xsi:type="dcterms:W3CDTF">2024-09-22T14:14:37Z</dcterms:created>
  <dcterms:modified xsi:type="dcterms:W3CDTF">2024-09-22T14:14:39Z</dcterms:modified>
</cp:coreProperties>
</file>