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37482-B589-4762-A759-4D203180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97983-9C02-4454-BF56-D34197FE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704A4-51C9-4A61-A945-38BCC26E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E2121-72C8-48DF-A8DA-D291B435E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F75A64-D4DD-43AD-8676-D90873122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6B12E-F252-4683-A0D2-3F24DB9F8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7A18D-1807-4DA1-9523-DDF1B6494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138F9-E455-433A-BCE5-0CF5E3E0F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E352F-5917-401C-A6B8-47A4387C1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86650-0C4B-44BE-923F-5685D627F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76D5E-1D6B-41A3-9220-E428024D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60032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服装网络营销现状调查分析报告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服装网络营销的问题与对策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45" b="146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39" r="12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随着互联网技术的不断进步，网络营销逐渐成为服装行业的重要营销手段。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消费者购物习惯的改变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消费者越来越依赖网络购物平台，对服装的需求也呈现出多元化和个性化趋势。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服装市场竞争激烈，企业需要不断创新营销策略以吸引消费者。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77" r="338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780" r="217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通过对服装网络营销现状的调查分析，了解行业发展趋势，为企业制定有效的营销策略提供参考。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有助于企业把握市场动态，提高营销效果，增强品牌竞争力，满足消费者需求，促进服装行业的健康发展。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服装网络营销概述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服装网络营销是指利用互联网平台，通过各种在线手段进行服装产品的宣传、推广和销售，以实现盈利和品牌建设的过程。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网络营销不受地域限制，可以覆盖全球范围内的潜在客户。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网络营销可以与消费者进行实时互动，了解消费者需求，提高客户满意度。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网络营销可以降低传统营销的成本，提高营销效率。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服装网络营销的定义与特点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进入21世纪，随着电子商务的兴起，服装网络营销逐渐成为主流营销方式之一。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近年来，随着移动互联网的普及和社交媒体的兴起，服装网络营销逐渐向移动化、社交化方向发展。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20世纪90年代末期，随着互联网的普及，服装企业开始尝试通过网络进行产品推广和销售。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69" b="48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网络营销可以降低传统营销的成本，提高营销效率。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网络营销可以覆盖全球范围内的潜在客户。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服装网络营销的优势与挑战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互动性强：网络营销可以与消费者进行实时互动，提高客户满意度。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489" b="748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服装网络营销的优势与挑战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随着电子商务的兴起，服装行业的竞争越来越激烈，企业需要不断创新才能在市场中立足。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随着互联网的普及，相关法律法规也逐步完善，企业需要遵守相关法律法规，避免违法违规行为。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1" r="210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服装网络营销的优势与挑战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服装网络营销现状分析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服装网络营销的市场规模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市场规模持续增长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随着互联网的普及和电子商务的快速发展，服装网络营销的市场规模持续增长，已经成为服装行业的重要销售渠道。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市场份额不断扩大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越来越多的消费者选择通过网络购买服装，服装网络营销的市场份额不断扩大，对传统实体店面的影响也越来越大。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通过在电子商务平台上开设店铺或与平台合作，销售服装产品。如淘宝、京东、天猫等。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电子商务平台模式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自营网站模式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企业通过建立自己的网站进行服装销售，通常会结合线上和线下门店，实现线上线下联动。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通过线上平台吸引消费者，引导消费者到线下门店体验和购买，如ZARA、H&amp;M等品牌。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服装网络营销的主要模式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https://d.book118.com/377160032151006051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2024-09-25T02:45:26.397</cp:lastPrinted>
  <dcterms:created xsi:type="dcterms:W3CDTF">2024-09-24T18:45:26Z</dcterms:created>
  <dcterms:modified xsi:type="dcterms:W3CDTF">2024-09-24T18:45:28Z</dcterms:modified>
</cp:coreProperties>
</file>