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29CBF-475C-4BF3-B65E-65AEC339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D82DC-7CDE-4BF3-8A29-2D47A49B9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B37E7-09CE-4066-B233-7FBC1418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88252-760D-4B78-B418-098F6627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DD7C2-5A1F-4484-9DD7-282DF772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511E7-B2D9-43D7-9BC7-1EA3FE2C7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62AE0-4C72-4951-8B67-C33DFB1C7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C6B93-4051-4927-8FDF-1819A432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0F88A-4B51-41EB-9FCB-D3A950D3E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64937-49EE-4433-8867-77530EBC0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5D158-6D41-41BA-BF34-15B42284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6112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《恒宇推广提案》ppt课件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针对25-45岁职场白领，注重个人形象和品质，有一定的时尚品味和追求。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目标市场容量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以一线城市和重点二线城市为主，重点拓展经济发达、消费水平高的地区。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预计目标市场容量约为5000万潜在客户，市场潜力巨大。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分析行业内同类产品的品牌，如雅诗兰黛、兰蔻等国际品牌以及国内本土品牌。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分析自身产品与竞争对手产品的优劣势，找出自身的核心竞争力，以及需要改进的方面。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制定有效的竞争策略，如价格战、品牌推广、渠道拓展等，以提高市场占有率。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深入了解消费者的需求和期望，如对产品的功效、包装、价格等方面的需求。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分析消费者的购买决策过程，包括信息收集、品牌选择、购买渠道、支付方式等环节。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消费者口碑与忠诚度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了解消费者的口碑传播和忠诚度情况，制定相应的口碑营销和客户维护策略。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产品定位与特点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中高端消费群体，注重生活品质和个性化需求的客户。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恒宇推广提案旨在为客户提供一站式的品牌推广解决方案，帮助客户提升品牌知名度和美誉度，增强市场竞争力。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根据客户的具体需求和品牌特点，提供个性化的推广方案定制服务。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涵盖线上线下的推广渠道，包括社交媒体、广告、公关活动等多种形式。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通过数据分析和市场调研，精准定位目标受众，提高推广效果。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数据分析驱动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良好的合作资源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恒宇与多家知名品牌和媒体机构建立了良好的合作关系，能够为客户提供更广泛的合作资源。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经验丰富的团队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恒宇拥有一支经验丰富、专业化的品牌推广团队，能够为客户提供高品质的服务。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创新的技术支持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恒宇采用先进的技术手段和工具，对推广效果进行实时监测和评估，确保客户的投资回报率。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通过在热门电视节目播放广告，提高品牌知名度。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利用社交媒体、搜索引擎等平台投放广告，吸引目标客户。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在城市繁华地段设置大型广告牌，吸引过往人群的注意力。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赠品促销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购买特定商品或服务可获得赠品，增加购买吸引力。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捆绑销售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将多个商品或服务捆绑在一起销售，提供优惠套餐。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针对特定商品或服务提供折扣，吸引消费者购买。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https://d.book118.com/377161123030006041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2024-09-13T21:09:14.382</cp:lastPrinted>
  <dcterms:created xsi:type="dcterms:W3CDTF">2024-09-13T13:09:14Z</dcterms:created>
  <dcterms:modified xsi:type="dcterms:W3CDTF">2024-09-13T13:09:16Z</dcterms:modified>
</cp:coreProperties>
</file>