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7BDEC22-5A1F-4676-BA2A-F9EFADADB97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74944-7B9E-4FFE-BDA5-79294CBA4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7DFBA-151F-4E14-BF21-805D9BD7C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586BF-104B-47A1-9FDC-4C514FE45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273D9-314E-4C6B-8A36-518AFA2C5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F24439-5173-4EC2-93F5-D1FFA2851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76BB4-7AC5-4B01-9274-492F184C8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84016C-30A2-4DB3-A4D5-14B86479B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87EA2-7A85-4C76-9F17-1D26E7A45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73674-96D8-415E-960D-9D325E479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7F6E9-A841-47FD-83E8-AE49E5F86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C0D60-15BF-4AEE-BA11-331F9111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B4409A3-CF9E-43A3-9884-81E80A1AAD0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C6F1CE5-705F-4BA8-B566-044ADBEB5DA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611310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竞争对手分析及对策模板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竞争对手分析及对策模板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A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B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C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竞争对手分析及对策模板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https://d.book118.com/377161131045006054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竞争对手分析及对策模板</vt:lpstr>
      <vt:lpstr>目录</vt:lpstr>
      <vt:lpstr>第1章 竞争对手分析及对策模板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2024-09-28T13:35:06.047</cp:lastPrinted>
  <dcterms:created xsi:type="dcterms:W3CDTF">2024-09-28T05:35:06Z</dcterms:created>
  <dcterms:modified xsi:type="dcterms:W3CDTF">2024-09-28T05:35:08Z</dcterms:modified>
</cp:coreProperties>
</file>