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BCCC0-8DDA-4B39-8C8B-A32286480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22AA7-F185-4966-99C1-D2EBF3BF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1C398-B03A-48B4-8074-2458945D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499A2-E0BB-4EAD-9EA7-68F92B470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6D763-14A4-4E6E-8E6A-E8D303F45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4EC65-10C5-47F2-B8B2-475F5574C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9B579-44B0-4BF5-A9E0-A91F8AC0A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51E2E-721B-41E5-BDCD-1BAE8E0E9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EAE73-07ED-4DED-A68A-BB8E596FF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8DEDD-DAF8-4C95-919E-104DDD41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3B964-4BBB-4D08-A5D0-55A0E23C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6206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战略思维的管理决策与判断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管理决策中的战略思维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判断力在战略思维中的作用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培养战略思维与判断力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战略思维在管理实践中的应用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从整体上把握事物的发展趋势和内在规律。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战略思维是一种高层次的、全局性的和长远性的思考方式，旨在为企业或组织制定和实施有效的战略。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长远性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着眼于未来，预测和规划长远的发展目标。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将各个部分和要素有机组合，形成协同作用。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敢于突破传统思维模式，寻求新的解决方案。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通过全面、深入的分析和思考，提高决策的科学性和准确性。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在复杂多变的市场环境中，保持清醒的头脑和敏锐的洞察力。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制定和实施符合企业或组织长远利益的发展战略，实现可持续发展。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目标导向不同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战略思维以企业或组织的使命和愿景为导向，而战术思维以具体的任务和目标为导向。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行动方式不同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战略思维强调创新和变革，而战术思维强调执行和效率。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思考层次不同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战略思维关注整体和长远的发展，而战术思维关注具体的操作和短期的目标。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战略思维与战术思维的区别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管理决策中的战略思维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532" r="22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明确组织存在的根本原因和所追求的目标，为制定战略提供方向。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组织使命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描绘组织未来的理想状态，激发员工的共同追求和价值观。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确定组织使命与愿景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分析外部环境与内部资源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包括政治、经济、社会、技术等方面的趋势和变化，以及竞争对手和客户需求等因素。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评估组织的人力、物力、财力、技术等资源，以及组织文化和能力等内部因素。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制定明确、可衡量的长期目标，以及实现这些目标的关键成功因素。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根据环境分析和资源评估，制定多种可能的战略方案，并选择最合适的战略。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将战略转化为具体的行动计划和时间表，明确责任人和所需资源。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制定长期发展战略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识别和分析可能阻碍战略目标实现的风险和障碍，并制定相应的应对措施。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发现和利用可能促进战略目标实现的机会和优势，以提高组织的竞争力和绩效。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评估潜在风险与机会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判断力在战略思维中的作用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能够准确识别组织面临的关键问题，通过对现状的深入分析，抓住问题的本质和根源。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挑战洞察力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对潜在威胁和机遇有敏锐的洞察力，能够在复杂多变的环境中预见挑战，为组织发展提前布局。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通过对历史数据和行业动态的深入研究，发现规律并预测未来可能的发展趋势。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具备远见卓识，能够超越当前视野，思考未来可能产生的变革和机遇。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前瞻性思维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预测未来趋势与发展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在复杂情境下，能够权衡利弊，综合考虑各种因素，制定符合组织利益的决策。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风险评估能力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对决策可能带来的风险有充分的认识和评估，确保决策的科学性和可行性。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决策制定能力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做出明智的决策选择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https://d.book118.com/377162064015006035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2024-09-09T08:33:09.295</cp:lastPrinted>
  <dcterms:created xsi:type="dcterms:W3CDTF">2024-09-09T00:33:09Z</dcterms:created>
  <dcterms:modified xsi:type="dcterms:W3CDTF">2024-09-09T00:33:11Z</dcterms:modified>
</cp:coreProperties>
</file>