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DC077-525D-4C7E-B39F-41264CF2B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94E11-698A-4924-970D-FE2E417D3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2E091-3C07-44B9-A563-BC31F862E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DCC0A-E188-473A-9AC6-894270765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19DCF4-2E78-4CE1-B455-1F50B5328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DFDE51-4E02-458A-8C66-A33D71E07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2BCAFC-8F2F-4537-85B6-22D182A5A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AB16DD-50B4-4646-BA7B-338BB1CD4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8F23E-3B9A-4763-A82D-F704E8899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D187C-87EF-49B3-82C4-3F27B5142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CE848-5ED7-492C-BEFB-05D37EF49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6510015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施工验收中的监督和检查要求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监督和检查的目的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监督和检查的内容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监督和检查的方法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监督和检查的程序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监督和检查结果的处理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监督和检查的目的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检查施工质量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对施工完成的部位进行质量检查，包括材料、结构、外观等方面，确保符合设计要求和规范标准。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保障施工安全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监督施工现场的安全管理，检查安全设施、安全措施是否到位，确保施工人员的生命安全。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监督施工过程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对施工过程进行全程监督，确保各道工序按照规范要求进行，防止偷工减料、违规操作等现象。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083" r="180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确保施工质量和安全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核实施工数据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对施工过程中的数据进行核实，如混凝土强度、钢筋间距等，确保施工数据的真实性和准确性。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比对设计方案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将施工完成的部位与设计方案进行比对，检查是否符合设计意图和要求。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检查施工细节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对施工细节进行仔细检查，如材料选择、施工工艺、设备安装等，确保符合相关规范标准。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符合设计要求和规范标准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对施工完成的部位进行隐患排查，及时发现潜在的安全和质量问题。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542" r="8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对于发现的问题及时进行整改，并监督整改过程，确保问题得到有效解决。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问题整改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250" r="20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对监督和检查结果进行记录，并及时向上级或业主报告，提供决策依据。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及时发现和纠正施工问题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监督和检查的内容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对施工过程进行全程监督，确保施工符合设计要求和相关规范。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监督施工过程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042" r="19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监督施工安全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875" b="14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监督施工质量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确保施工现场安全措施到位，防止安全事故的发生。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对施工质量进行严格把关，确保每个环节的施工质量符合标准。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施工过程监督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对进场的材料进行检查验收，确保材料质量符合设计要求和规范。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材料验收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对施工设备进行调试，确保设备正常运行，符合施工需要。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设备调试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监督材料存储方式，确保材料在存储过程中不受损坏。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材料存储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材料和设备检查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对外观进行检查，确保表面平整、美观，无明显的缺陷和瑕疵。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对施工结果进行功能测试，确保满足使用要求。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功能测试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对施工质量进行检测，确保符合相关质量标准和规范。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施工结果验收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监督和检查的方法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https://d.book118.com/377165100156006024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2024-08-29T04:20:10.741</cp:lastPrinted>
  <dcterms:created xsi:type="dcterms:W3CDTF">2024-08-28T20:20:10Z</dcterms:created>
  <dcterms:modified xsi:type="dcterms:W3CDTF">2024-08-28T20:20:12Z</dcterms:modified>
</cp:coreProperties>
</file>