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C370-CC31-4AD3-8666-ACF64DD7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0F50-DBC8-4B22-B55B-6D64D3ED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C55C4-1B7C-4778-9C67-A0B6CAF9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0EC60-274C-4F68-96FA-6FC7A191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A07CF-505D-4856-9B86-9D5AF5E0F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C0830-9168-45DB-8C8A-842B3DEA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45992-7698-4E2B-ADB8-19B77E10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14EF3-A29F-4F8E-A269-A33480B5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D23E6-1B74-47BB-BBD9-DE37F7ECF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F553D-6DB5-4832-96A2-FF740C6CE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07CC0-82E9-4C3A-865A-4BF299A4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6066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药物过敏护理查房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药物过敏概述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药物过敏的预防与护理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药物过敏的病例分析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药物过敏的预防与管理建议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药物过敏护理查房总结与展望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药物过敏概述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药物过敏是指机体在接受某种药物后，产生异常的免疫反应，导致组织损伤或生理功能紊乱。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药物过敏反应可分为速发型和迟发型，速发型反应通常在接触药物后几分钟至几小时内出现症状，而迟发型反应可能在数小时或数天后出现。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08" r="340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皮肤瘙痒、皮疹、呼吸急促、胸闷、喉头水肿、恶心、呕吐、腹痛等。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皮肤红肿、荨麻疹、呼吸困难、低血压、心率失常等。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药物过敏反应的症状与体征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仅出现轻微的皮肤症状，如瘙痒和皮疹，无其他不适。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除皮肤症状外，还伴有呼吸道症状，如喉头水肿和呼吸困难，但无生命危险。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出现严重的全身症状，如低血压、心率失常和昏迷等，可能危及生命。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药物过敏反应的严重程度评估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药物过敏的预防与护理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了解药物过敏史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用药前告知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药物过敏的预防措施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在用药前应详细了解患者是否有药物过敏史，如有，应避免使用该药物或采取相应措施。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患者在用药前应告知医生自己的过敏史，以便医生根据情况采取相应措施。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患者应遵循医生的用药建议，不随意更改剂量或用药方式。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在用药过程中，患者应密切观察自己的身体反应，如出现异常应及时就医。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一旦出现药物过敏症状，应立即停止使用该药物。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立即停药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尽快就医，接受紧急治疗，包括抗过敏治疗、对症治疗等。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就医治疗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如出现呼吸困难、喉头水肿等症状，应保持呼吸道通畅，必要时进行气管插管等紧急处理。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在紧急处理后，应密切观察病情变化，如出现病情恶化或反复应及时就医。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药物过敏的紧急处理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药物过敏患者的日常护理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保持充足的睡眠、适当的运动和均衡的饮食，以增强身体免疫力。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避免感冒和其他感染，以免加重过敏症状。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避免接触过敏原和刺激性物质，如烟雾、花粉等。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定期到医院复查，以便医生及时了解病情变化，调整治疗方案。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药物过敏的病例分析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https://d.book118.com/377166066130006026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2024-08-31T22:40:53.660</cp:lastPrinted>
  <dcterms:created xsi:type="dcterms:W3CDTF">2024-08-31T14:40:53Z</dcterms:created>
  <dcterms:modified xsi:type="dcterms:W3CDTF">2024-08-31T14:40:55Z</dcterms:modified>
</cp:coreProperties>
</file>