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1B90A-C03B-4DC7-B1EE-92538FEBD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72BCB-8142-4938-9A96-AFC7DD5AE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272A5-453A-4F0D-887B-522B63450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24262-FD64-4AF8-85E9-6335CED42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0731F3-2325-4D62-AEBC-B413D3B55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900555-0028-49C0-B273-17098DED3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2B0BC9-4A26-473F-B60B-1E8B4B0F5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1F73F-4086-4FBB-A77E-1403BC29F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5CEA2-F32A-4AE8-A61B-FC793344C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FAD4E-3E7F-43D9-B5B0-026C8A4E5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9F546-6F2B-4CE6-96C0-83BAAB10B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66102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颈椎脱位护理教学查房PPT\n## 1.颈椎脱位的定义与原因\n### 1.1颈椎脱位的定义及分类\n### 1.2颈椎脱位的发生原因\n### 1.3颈椎脱位对患者的影响\n## 2.颈椎脱位的诊断与治疗\n### 2.1颈椎脱位的诊断方法\n### 2.2颈椎脱位的治疗措施\n### 2.3治疗过程中的注意事项\n## 3.颈椎脱位患者的护理评估\n### 3.1患者的基本信息评估\n### 3.2患者的身体状况评估\n### 3.3患者的心理状况评估\n## 4.颈椎脱位患者的护理措施\n### 4.1颈椎脱位患者的急救措施\n### 4.2颈椎脱位患者的康复护理\n### 4.3颈椎脱位患者的心理护理\n## 5.颈椎脱位患者的健康教育\n### 5.1颈椎脱位患者的生活习惯调整\n### 5.2颈椎脱位患者的康复锻炼方法\n### 5.3颈椎脱位患者的预防措施\n## 6.颈椎脱位护理教学查房案例分析\n### 6.1案例一：颈椎脱位患者的护理过程\n### 6.2案例二：颈椎脱位患者的康复过程\n### 6.3案例三：颈椎脱位患者的预防措施实施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800"/>
              <a:t>颈椎脱位护理教学查房PPT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颈椎脱位的定义与原因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颈椎脱位是指颈椎关节因外力作用而失去正常对位关系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颈椎关节包括寰枕关节、寰枢关节、枢椎关节等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颈椎脱位可导致脊髓、神经根受压，出现相应症状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颈椎脱位分类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寰枕脱位：寰枕关节失去正常对位关系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寰枢脱位：寰枢关节失去正常对位关系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枢椎脱位：枢椎关节失去正常对位关系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颈椎脱位的定义及分类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颈椎脱位的发生原因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外伤性颈椎脱位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颈部受到外力撞击或扭伤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高空坠落、交通事故等意外事件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病理性颈椎脱位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颈椎病变如颈椎病、颈椎肿瘤等导致颈椎结构不稳定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感染、炎症等病理性改变导致颈椎关节囊松弛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颈部疼痛、活动受限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颈椎脱位导致颈部肌肉痉挛、疼痛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颈部活动受限，不能进行正常旋转、侧弯等动作</a:t>
                </a:r>
                <a:endParaRPr/>
              </a:p>
            </p:txBody>
          </p:sp>
          <p:sp>
            <p:nvSpPr>
              <p:cNvPr id="24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神经功能障碍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颈椎脱位压迫脊髓、神经根，出现肢体麻木、无力等症状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严重时可能导致截瘫、呼吸困难等危及生命的症状</a:t>
                </a:r>
                <a:endParaRPr/>
              </a:p>
            </p:txBody>
          </p:sp>
          <p:sp>
            <p:nvSpPr>
              <p:cNvPr id="25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颈椎脱位导致患者疼痛、活动受限，影响日常生活和工作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神经功能障碍可能导致患者肢体残疾，影响生活质量</a:t>
                </a:r>
                <a:endParaRPr/>
              </a:p>
            </p:txBody>
          </p:sp>
          <p:sp>
            <p:nvSpPr>
              <p:cNvPr id="25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颈椎脱位对患者的影响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颈椎脱位的诊断与治疗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颈部疼痛、活动受限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神经功能障碍，如肢体麻木、无力等症状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X线检查：了解颈椎关节脱位情况，评估脊髓受压程度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CT检查：详细了解颈椎关节脱位情况，评估骨质破坏程度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MRI检查：了解脊髓、神经根受压情况，评估神经功能损伤程度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颈椎脱位的诊断方法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颈椎脱位的治疗措施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保守治疗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颈部制动，避免活动加重颈椎脱位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药物治疗：消炎镇痛、神经营养药物等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物理治疗：颈椎牵引、按摩、热敷等缓解症状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寰枕脱位、寰枢脱位等严重颈椎脱位需手术治疗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手术复位、内固定，恢复颈椎关节正常对位关系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术后康复治疗，提高患者生活质量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治疗过程中的注意事项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密切观察患者病情变化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注意患者神经功能恢复情况，及时调整治疗方案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注意患者疼痛、活动受限等症状的改善情况，调整护理措施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注意患者呼吸道通畅，避免窒息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注意患者皮肤护理，避免压疮发生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讲解颈椎脱位的治疗过程，提高患者治疗信心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讲解康复锻炼方法，帮助患者恢复颈部功能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颈椎脱位患者的护理评估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患者的基本信息评估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患者年龄、性别、职业等基本信息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患者病史，如颈椎病、高血压等慢性病史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颈部疼痛程度、活动受限程度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神经功能障碍症状，如肢体麻木、无力等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生命体征，如心率、血压、呼吸等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患者的身体状况评估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患者对颈椎脱位疾病的认知程度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患者对治疗和护理的期望和需求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患者心理状况，如焦虑、抑郁等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患者的心理状况评估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https://d.book118.com/377166102046006043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颈椎脱位护理教学查房PPT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2024-09-17T01:18:30.476</cp:lastPrinted>
  <dcterms:created xsi:type="dcterms:W3CDTF">2024-09-16T17:18:30Z</dcterms:created>
  <dcterms:modified xsi:type="dcterms:W3CDTF">2024-09-16T17:18:32Z</dcterms:modified>
</cp:coreProperties>
</file>