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2D821-BC37-423E-B140-47D66EBF6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2F350-928A-4549-983E-DC6A3164E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D3194-0955-461B-818A-E5316E0FE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796B21-AE37-406B-82B4-3BB8D8830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FBB569-B913-4693-AC76-DDDEA1DCD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DB18FD-9D4A-446A-B109-9689748DB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241C34-C30F-44A5-A7EF-372769CC4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C27EAF-578A-4ABC-9E08-60671AAB7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EAC885-0292-4662-AC2A-DA1BFA1BB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52EBB-DBA5-43EF-96BE-50667E850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E54E9-A77E-490D-9CD5-A6F69D144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2000051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一例重症脑炎患者的护理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0050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重症脑炎概述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营养支持与饮食调整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探讨重症脑炎患者的有效护理措施，提高患者生存率和生活质量。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重症脑炎是一种严重的中枢神经系统感染性疾病，具有发病急、进展快、病死率高等特点。因此，对于重症脑炎患者的护理显得尤为重要。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250" r="14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患者男性，45岁，因发热、头痛、呕吐等症状就诊，诊断为重症脑炎。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患者信息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患者入院时处于昏迷状态，双侧瞳孔不等大，对光反射迟钝。经过积极治疗和护理，患者病情逐渐稳定，意识恢复，最终康复出院。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病情概述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重症脑炎概述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722" r="1372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802" r="1080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脑炎是指脑实质受病原体侵袭导致的炎症性病变，可由病毒、细菌、霉菌、螺旋体、立克次氏体、寄生虫等感染引起。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脑炎定义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根据感染病原体的不同，脑炎可分为病毒性脑炎、细菌性脑炎、真菌性脑炎等。其中，病毒性脑炎最为常见。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脑炎分类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脑炎定义及分类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意识障碍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颅内压增高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惊厥与癫痫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生命体征不稳定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重症脑炎临床表现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545" r="1554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843" r="1684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785" b="1678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重症脑炎患者可出现不同程度的意识障碍，如嗜睡、昏睡、昏迷等。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表现为头痛、呕吐、视乳头水肿等症状，严重时可导致脑疝形成。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部分患者可出现惊厥或癫痫发作，表现为肢体抽搐、口吐白沫等症状。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重症脑炎患者可出现高热、心率增快、呼吸急促、血压下降等生命体征不稳定的表现。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结合患者临床表现、脑脊液检查、影像学检查等结果，可明确诊断为重症脑炎。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重症脑炎的治疗原则包括积极控制感染、降低颅内压、控制惊厥与癫痫、维持生命体征稳定等。同时，应给予患者充足的营养支持，加强护理，预防并发症的发生。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诊断标准与治疗原则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通过格拉斯哥昏迷评分(GCS)等工具评估患者的意识水平，包括清醒、嗜睡、昏睡、昏迷等状态。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颅内压监测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神经功能检查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观察患者有无颅内压增高的表现，如头痛、呕吐、视乳头水肿等，必要时进行颅内压监测。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评估患者的语言、运动、感觉等神经功能是否受损，以及受损的程度和范围。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定时测量体温，观察有无发热及热型变化，警惕感染或中枢性高热。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875" r="188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体温监测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观察呼吸频率、节律和深度，评估有无呼吸困难或呼吸衰竭的风险。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呼吸监测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定时测量血压和心率，评估循环系统的稳定性和心功能状况。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血压和心率监测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评估患者有无咳嗽、咳痰等肺部感染症状，注意听诊肺部呼吸音和观察胸片变化。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肺部感染风险评估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压疮风险评估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下肢深静脉血栓风险评估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癫痫发作风险评估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根据患者的活动能力、营养状况、皮肤条件等因素，评估发生压疮的风险。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针对长期卧床的患者，评估其下肢肿胀、疼痛等症状，警惕下肢深静脉血栓的形成。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对于有癫痫病史或脑电图异常的患者，加强癫痫发作的监测和预防。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并发症风险评估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https://d.book118.com/377200005104006042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2024-09-15T20:28:27.637</cp:lastPrinted>
  <dcterms:created xsi:type="dcterms:W3CDTF">2024-09-15T12:28:27Z</dcterms:created>
  <dcterms:modified xsi:type="dcterms:W3CDTF">2024-09-15T12:28:29Z</dcterms:modified>
</cp:coreProperties>
</file>